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Corporative" charset="1" panose="00000500000000000000"/>
      <p:regular r:id="rId11"/>
    </p:embeddedFont>
    <p:embeddedFont>
      <p:font typeface="Corporative Bold" charset="1" panose="00000800000000000000"/>
      <p:regular r:id="rId12"/>
    </p:embeddedFont>
    <p:embeddedFont>
      <p:font typeface="Corporative Light" charset="1" panose="00000400000000000000"/>
      <p:regular r:id="rId13"/>
    </p:embeddedFont>
    <p:embeddedFont>
      <p:font typeface="Drukaatie Burti" charset="1" panose="03080602030402030204"/>
      <p:regular r:id="rId14"/>
    </p:embeddedFont>
    <p:embeddedFont>
      <p:font typeface="Drukaatie Burti Bold" charset="1" panose="03080802040502030204"/>
      <p:regular r:id="rId15"/>
    </p:embeddedFont>
    <p:embeddedFont>
      <p:font typeface="Drukaatie Burti Thin" charset="1" panose="03080302030302030204"/>
      <p:regular r:id="rId16"/>
    </p:embeddedFont>
    <p:embeddedFont>
      <p:font typeface="Drukaatie Burti Light" charset="1" panose="03080402030202030204"/>
      <p:regular r:id="rId17"/>
    </p:embeddedFont>
    <p:embeddedFont>
      <p:font typeface="Drukaatie Burti Semi-Bold" charset="1" panose="03080702040402030204"/>
      <p:regular r:id="rId18"/>
    </p:embeddedFont>
    <p:embeddedFont>
      <p:font typeface="Drukaatie Burti Heavy" charset="1" panose="03080902040502030204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6.png" Type="http://schemas.openxmlformats.org/officeDocument/2006/relationships/image"/><Relationship Id="rId4" Target="../media/image4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4.pn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5.png" Type="http://schemas.openxmlformats.org/officeDocument/2006/relationships/image"/><Relationship Id="rId4" Target="../media/image4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DY2wE-aw.mp4" Type="http://schemas.openxmlformats.org/officeDocument/2006/relationships/video"/><Relationship Id="rId4" Target="../media/VAGDY2wE-aw.mp4" Type="http://schemas.microsoft.com/office/2007/relationships/media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17" Target="../media/image34.png" Type="http://schemas.openxmlformats.org/officeDocument/2006/relationships/image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5.png" Type="http://schemas.openxmlformats.org/officeDocument/2006/relationships/image"/><Relationship Id="rId4" Target="../media/image4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48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793664" y="-2600035"/>
            <a:ext cx="7237536" cy="1536353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518332">
            <a:off x="11737995" y="1291327"/>
            <a:ext cx="4111338" cy="8134989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4069" t="-5630" r="-23025" b="-502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10800000">
            <a:off x="-778283" y="-882497"/>
            <a:ext cx="7470318" cy="7358263"/>
          </a:xfrm>
          <a:custGeom>
            <a:avLst/>
            <a:gdLst/>
            <a:ahLst/>
            <a:cxnLst/>
            <a:rect r="r" b="b" t="t" l="l"/>
            <a:pathLst>
              <a:path h="7358263" w="7470318">
                <a:moveTo>
                  <a:pt x="0" y="0"/>
                </a:moveTo>
                <a:lnTo>
                  <a:pt x="7470318" y="0"/>
                </a:lnTo>
                <a:lnTo>
                  <a:pt x="7470318" y="7358263"/>
                </a:lnTo>
                <a:lnTo>
                  <a:pt x="0" y="735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1695928" y="3728197"/>
            <a:ext cx="10320270" cy="2863875"/>
          </a:xfrm>
          <a:custGeom>
            <a:avLst/>
            <a:gdLst/>
            <a:ahLst/>
            <a:cxnLst/>
            <a:rect r="r" b="b" t="t" l="l"/>
            <a:pathLst>
              <a:path h="2863875" w="10320270">
                <a:moveTo>
                  <a:pt x="0" y="0"/>
                </a:moveTo>
                <a:lnTo>
                  <a:pt x="10320269" y="0"/>
                </a:lnTo>
                <a:lnTo>
                  <a:pt x="10320269" y="2863875"/>
                </a:lnTo>
                <a:lnTo>
                  <a:pt x="0" y="286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8517016"/>
            <a:ext cx="1934769" cy="1934769"/>
          </a:xfrm>
          <a:custGeom>
            <a:avLst/>
            <a:gdLst/>
            <a:ahLst/>
            <a:cxnLst/>
            <a:rect r="r" b="b" t="t" l="l"/>
            <a:pathLst>
              <a:path h="1934769" w="1934769">
                <a:moveTo>
                  <a:pt x="0" y="0"/>
                </a:moveTo>
                <a:lnTo>
                  <a:pt x="1934769" y="0"/>
                </a:lnTo>
                <a:lnTo>
                  <a:pt x="1934769" y="1934769"/>
                </a:lnTo>
                <a:lnTo>
                  <a:pt x="0" y="1934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570705" y="2508143"/>
            <a:ext cx="7276397" cy="1981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49"/>
              </a:lnSpc>
            </a:pPr>
            <a:r>
              <a:rPr lang="en-US" sz="6499">
                <a:solidFill>
                  <a:srgbClr val="FFFFFF"/>
                </a:solidFill>
                <a:latin typeface="Drukaatie Burti"/>
              </a:rPr>
              <a:t>TEAM FOUR - HCK68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18215" y="4049441"/>
            <a:ext cx="4581376" cy="74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9"/>
              </a:lnSpc>
            </a:pPr>
            <a:r>
              <a:rPr lang="en-US" sz="5699">
                <a:solidFill>
                  <a:srgbClr val="FFFFFF"/>
                </a:solidFill>
                <a:latin typeface="Drukaatie Burti"/>
              </a:rPr>
              <a:t>proudly present</a:t>
            </a:r>
          </a:p>
        </p:txBody>
      </p:sp>
      <p:grpSp>
        <p:nvGrpSpPr>
          <p:cNvPr name="Group 18" id="18"/>
          <p:cNvGrpSpPr/>
          <p:nvPr/>
        </p:nvGrpSpPr>
        <p:grpSpPr>
          <a:xfrm rot="324004">
            <a:off x="3751974" y="4581904"/>
            <a:ext cx="4913860" cy="3320317"/>
            <a:chOff x="0" y="0"/>
            <a:chExt cx="6551813" cy="4427090"/>
          </a:xfrm>
        </p:grpSpPr>
        <p:sp>
          <p:nvSpPr>
            <p:cNvPr name="TextBox 19" id="19"/>
            <p:cNvSpPr txBox="true"/>
            <p:nvPr/>
          </p:nvSpPr>
          <p:spPr>
            <a:xfrm rot="-592460">
              <a:off x="145908" y="704670"/>
              <a:ext cx="6188427" cy="18719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92"/>
                </a:lnSpc>
                <a:spcBef>
                  <a:spcPct val="0"/>
                </a:spcBef>
              </a:pPr>
              <a:r>
                <a:rPr lang="en-US" sz="10192">
                  <a:solidFill>
                    <a:srgbClr val="FFFFFF"/>
                  </a:solidFill>
                  <a:latin typeface="Bukhari Script Bold"/>
                </a:rPr>
                <a:t>Foodie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-515361">
              <a:off x="813203" y="2332614"/>
              <a:ext cx="5643739" cy="1682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72"/>
                </a:lnSpc>
                <a:spcBef>
                  <a:spcPct val="0"/>
                </a:spcBef>
              </a:pPr>
              <a:r>
                <a:rPr lang="en-US" sz="9172">
                  <a:solidFill>
                    <a:srgbClr val="FFFFFF"/>
                  </a:solidFill>
                  <a:latin typeface="Bukhari Script Bold"/>
                </a:rPr>
                <a:t>Finder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48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04777" y="0"/>
            <a:ext cx="4583223" cy="10287000"/>
            <a:chOff x="0" y="0"/>
            <a:chExt cx="120710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710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07104">
                  <a:moveTo>
                    <a:pt x="0" y="0"/>
                  </a:moveTo>
                  <a:lnTo>
                    <a:pt x="1207104" y="0"/>
                  </a:lnTo>
                  <a:lnTo>
                    <a:pt x="120710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0710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1695928" y="3728197"/>
            <a:ext cx="10320270" cy="2863875"/>
          </a:xfrm>
          <a:custGeom>
            <a:avLst/>
            <a:gdLst/>
            <a:ahLst/>
            <a:cxnLst/>
            <a:rect r="r" b="b" t="t" l="l"/>
            <a:pathLst>
              <a:path h="2863875" w="10320270">
                <a:moveTo>
                  <a:pt x="0" y="0"/>
                </a:moveTo>
                <a:lnTo>
                  <a:pt x="10320269" y="0"/>
                </a:lnTo>
                <a:lnTo>
                  <a:pt x="10320269" y="2863875"/>
                </a:lnTo>
                <a:lnTo>
                  <a:pt x="0" y="286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519434">
            <a:off x="11649108" y="1449985"/>
            <a:ext cx="4111338" cy="8134989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990" t="-4383" r="-11249" b="-4614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-56815" y="-114142"/>
            <a:ext cx="1160591" cy="1160591"/>
          </a:xfrm>
          <a:custGeom>
            <a:avLst/>
            <a:gdLst/>
            <a:ahLst/>
            <a:cxnLst/>
            <a:rect r="r" b="b" t="t" l="l"/>
            <a:pathLst>
              <a:path h="1160591" w="1160591">
                <a:moveTo>
                  <a:pt x="0" y="0"/>
                </a:moveTo>
                <a:lnTo>
                  <a:pt x="1160591" y="0"/>
                </a:lnTo>
                <a:lnTo>
                  <a:pt x="1160591" y="1160590"/>
                </a:lnTo>
                <a:lnTo>
                  <a:pt x="0" y="1160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3417" y="3901276"/>
            <a:ext cx="10137082" cy="6525746"/>
          </a:xfrm>
          <a:custGeom>
            <a:avLst/>
            <a:gdLst/>
            <a:ahLst/>
            <a:cxnLst/>
            <a:rect r="r" b="b" t="t" l="l"/>
            <a:pathLst>
              <a:path h="6525746" w="10137082">
                <a:moveTo>
                  <a:pt x="0" y="0"/>
                </a:moveTo>
                <a:lnTo>
                  <a:pt x="10137082" y="0"/>
                </a:lnTo>
                <a:lnTo>
                  <a:pt x="10137082" y="6525746"/>
                </a:lnTo>
                <a:lnTo>
                  <a:pt x="0" y="65257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74420" y="2250296"/>
            <a:ext cx="6315075" cy="13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FFFFFF"/>
                </a:solidFill>
                <a:latin typeface="Drukaatie Burti Bold"/>
              </a:rPr>
              <a:t>Success Story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6702" y="5721975"/>
            <a:ext cx="8350512" cy="282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5767"/>
              </a:lnSpc>
              <a:buFont typeface="Arial"/>
              <a:buChar char="•"/>
            </a:pPr>
            <a:r>
              <a:rPr lang="en-US" sz="2799" spc="78">
                <a:solidFill>
                  <a:srgbClr val="000000"/>
                </a:solidFill>
                <a:latin typeface="Corporative"/>
              </a:rPr>
              <a:t>Team  work</a:t>
            </a:r>
          </a:p>
          <a:p>
            <a:pPr algn="just" marL="604519" indent="-302260" lvl="1">
              <a:lnSpc>
                <a:spcPts val="5767"/>
              </a:lnSpc>
              <a:buFont typeface="Arial"/>
              <a:buChar char="•"/>
            </a:pPr>
            <a:r>
              <a:rPr lang="en-US" sz="2799" spc="78">
                <a:solidFill>
                  <a:srgbClr val="000000"/>
                </a:solidFill>
                <a:latin typeface="Corporative"/>
              </a:rPr>
              <a:t>Communication</a:t>
            </a:r>
          </a:p>
          <a:p>
            <a:pPr algn="just" marL="604519" indent="-302260" lvl="1">
              <a:lnSpc>
                <a:spcPts val="5767"/>
              </a:lnSpc>
              <a:buFont typeface="Arial"/>
              <a:buChar char="•"/>
            </a:pPr>
            <a:r>
              <a:rPr lang="en-US" sz="2799" spc="78">
                <a:solidFill>
                  <a:srgbClr val="000000"/>
                </a:solidFill>
                <a:latin typeface="Corporative"/>
              </a:rPr>
              <a:t>Commitment</a:t>
            </a:r>
          </a:p>
          <a:p>
            <a:pPr algn="just" marL="604519" indent="-302260" lvl="1">
              <a:lnSpc>
                <a:spcPts val="5767"/>
              </a:lnSpc>
              <a:buFont typeface="Arial"/>
              <a:buChar char="•"/>
            </a:pPr>
            <a:r>
              <a:rPr lang="en-US" sz="2799" spc="78">
                <a:solidFill>
                  <a:srgbClr val="000000"/>
                </a:solidFill>
                <a:latin typeface="Corporative"/>
              </a:rPr>
              <a:t>Time  management</a:t>
            </a:r>
          </a:p>
        </p:txBody>
      </p:sp>
      <p:grpSp>
        <p:nvGrpSpPr>
          <p:cNvPr name="Group 20" id="20"/>
          <p:cNvGrpSpPr/>
          <p:nvPr/>
        </p:nvGrpSpPr>
        <p:grpSpPr>
          <a:xfrm rot="585782">
            <a:off x="1155043" y="-136395"/>
            <a:ext cx="1627813" cy="1103982"/>
            <a:chOff x="0" y="0"/>
            <a:chExt cx="2170418" cy="1471975"/>
          </a:xfrm>
        </p:grpSpPr>
        <p:sp>
          <p:nvSpPr>
            <p:cNvPr name="TextBox 21" id="21"/>
            <p:cNvSpPr txBox="true"/>
            <p:nvPr/>
          </p:nvSpPr>
          <p:spPr>
            <a:xfrm rot="-592460">
              <a:off x="48898" y="236910"/>
              <a:ext cx="2049471" cy="619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2"/>
                </a:lnSpc>
                <a:spcBef>
                  <a:spcPct val="0"/>
                </a:spcBef>
              </a:pPr>
              <a:r>
                <a:rPr lang="en-US" sz="3392">
                  <a:solidFill>
                    <a:srgbClr val="FFFFFF"/>
                  </a:solidFill>
                  <a:latin typeface="Bukhari Script Bold"/>
                </a:rPr>
                <a:t>Foodie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-515361">
              <a:off x="269636" y="775608"/>
              <a:ext cx="1869157" cy="559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3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FFFFFF"/>
                  </a:solidFill>
                  <a:latin typeface="Bukhari Script Bold"/>
                </a:rPr>
                <a:t>Finder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1175752" y="177495"/>
            <a:ext cx="0" cy="57731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48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237426"/>
            <a:chOff x="0" y="0"/>
            <a:chExt cx="4816593" cy="5892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89281"/>
            </a:xfrm>
            <a:custGeom>
              <a:avLst/>
              <a:gdLst/>
              <a:ahLst/>
              <a:cxnLst/>
              <a:rect r="r" b="b" t="t" l="l"/>
              <a:pathLst>
                <a:path h="58928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89281"/>
                  </a:lnTo>
                  <a:lnTo>
                    <a:pt x="0" y="5892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09550"/>
              <a:ext cx="4816593" cy="79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-3174377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3346" y="4941614"/>
            <a:ext cx="3701819" cy="3949192"/>
          </a:xfrm>
          <a:custGeom>
            <a:avLst/>
            <a:gdLst/>
            <a:ahLst/>
            <a:cxnLst/>
            <a:rect r="r" b="b" t="t" l="l"/>
            <a:pathLst>
              <a:path h="3949192" w="3701819">
                <a:moveTo>
                  <a:pt x="0" y="0"/>
                </a:moveTo>
                <a:lnTo>
                  <a:pt x="3701819" y="0"/>
                </a:lnTo>
                <a:lnTo>
                  <a:pt x="3701819" y="3949192"/>
                </a:lnTo>
                <a:lnTo>
                  <a:pt x="0" y="3949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78" r="0" b="-316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1988" y="2607623"/>
            <a:ext cx="3951989" cy="4078251"/>
          </a:xfrm>
          <a:custGeom>
            <a:avLst/>
            <a:gdLst/>
            <a:ahLst/>
            <a:cxnLst/>
            <a:rect r="r" b="b" t="t" l="l"/>
            <a:pathLst>
              <a:path h="4078251" w="3951989">
                <a:moveTo>
                  <a:pt x="0" y="0"/>
                </a:moveTo>
                <a:lnTo>
                  <a:pt x="3951989" y="0"/>
                </a:lnTo>
                <a:lnTo>
                  <a:pt x="3951989" y="4078251"/>
                </a:lnTo>
                <a:lnTo>
                  <a:pt x="0" y="40782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793" r="0" b="-3265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595" y="4815926"/>
            <a:ext cx="4235845" cy="4842932"/>
          </a:xfrm>
          <a:custGeom>
            <a:avLst/>
            <a:gdLst/>
            <a:ahLst/>
            <a:cxnLst/>
            <a:rect r="r" b="b" t="t" l="l"/>
            <a:pathLst>
              <a:path h="4842932" w="4235845">
                <a:moveTo>
                  <a:pt x="0" y="0"/>
                </a:moveTo>
                <a:lnTo>
                  <a:pt x="4235845" y="0"/>
                </a:lnTo>
                <a:lnTo>
                  <a:pt x="4235845" y="4842932"/>
                </a:lnTo>
                <a:lnTo>
                  <a:pt x="0" y="4842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10" r="0" b="-261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19990" y="2607623"/>
            <a:ext cx="4435984" cy="5071755"/>
          </a:xfrm>
          <a:custGeom>
            <a:avLst/>
            <a:gdLst/>
            <a:ahLst/>
            <a:cxnLst/>
            <a:rect r="r" b="b" t="t" l="l"/>
            <a:pathLst>
              <a:path h="5071755" w="4435984">
                <a:moveTo>
                  <a:pt x="0" y="0"/>
                </a:moveTo>
                <a:lnTo>
                  <a:pt x="4435985" y="0"/>
                </a:lnTo>
                <a:lnTo>
                  <a:pt x="4435985" y="5071754"/>
                </a:lnTo>
                <a:lnTo>
                  <a:pt x="0" y="50717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10" r="0" b="-261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85400" y="4646748"/>
            <a:ext cx="3935722" cy="4816832"/>
          </a:xfrm>
          <a:custGeom>
            <a:avLst/>
            <a:gdLst/>
            <a:ahLst/>
            <a:cxnLst/>
            <a:rect r="r" b="b" t="t" l="l"/>
            <a:pathLst>
              <a:path h="4816832" w="3935722">
                <a:moveTo>
                  <a:pt x="0" y="0"/>
                </a:moveTo>
                <a:lnTo>
                  <a:pt x="3935722" y="0"/>
                </a:lnTo>
                <a:lnTo>
                  <a:pt x="3935722" y="4816832"/>
                </a:lnTo>
                <a:lnTo>
                  <a:pt x="0" y="48168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9395" r="0" b="-1324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09453" y="4646748"/>
            <a:ext cx="4087616" cy="5181288"/>
          </a:xfrm>
          <a:custGeom>
            <a:avLst/>
            <a:gdLst/>
            <a:ahLst/>
            <a:cxnLst/>
            <a:rect r="r" b="b" t="t" l="l"/>
            <a:pathLst>
              <a:path h="5181288" w="4087616">
                <a:moveTo>
                  <a:pt x="0" y="0"/>
                </a:moveTo>
                <a:lnTo>
                  <a:pt x="4087616" y="0"/>
                </a:lnTo>
                <a:lnTo>
                  <a:pt x="4087616" y="5181288"/>
                </a:lnTo>
                <a:lnTo>
                  <a:pt x="0" y="51812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32" t="-2543" r="-591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99188" y="2688362"/>
            <a:ext cx="3916321" cy="4506505"/>
          </a:xfrm>
          <a:custGeom>
            <a:avLst/>
            <a:gdLst/>
            <a:ahLst/>
            <a:cxnLst/>
            <a:rect r="r" b="b" t="t" l="l"/>
            <a:pathLst>
              <a:path h="4506505" w="3916321">
                <a:moveTo>
                  <a:pt x="0" y="0"/>
                </a:moveTo>
                <a:lnTo>
                  <a:pt x="3916321" y="0"/>
                </a:lnTo>
                <a:lnTo>
                  <a:pt x="3916321" y="4506504"/>
                </a:lnTo>
                <a:lnTo>
                  <a:pt x="0" y="45065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015" r="0" b="-194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13540" y="2607623"/>
            <a:ext cx="4087616" cy="5181288"/>
          </a:xfrm>
          <a:custGeom>
            <a:avLst/>
            <a:gdLst/>
            <a:ahLst/>
            <a:cxnLst/>
            <a:rect r="r" b="b" t="t" l="l"/>
            <a:pathLst>
              <a:path h="5181288" w="4087616">
                <a:moveTo>
                  <a:pt x="0" y="0"/>
                </a:moveTo>
                <a:lnTo>
                  <a:pt x="4087617" y="0"/>
                </a:lnTo>
                <a:lnTo>
                  <a:pt x="4087617" y="5181287"/>
                </a:lnTo>
                <a:lnTo>
                  <a:pt x="0" y="5181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32" t="-2543" r="-591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3796" y="3165157"/>
            <a:ext cx="3997094" cy="1793696"/>
          </a:xfrm>
          <a:custGeom>
            <a:avLst/>
            <a:gdLst/>
            <a:ahLst/>
            <a:cxnLst/>
            <a:rect r="r" b="b" t="t" l="l"/>
            <a:pathLst>
              <a:path h="1793696" w="3997094">
                <a:moveTo>
                  <a:pt x="0" y="0"/>
                </a:moveTo>
                <a:lnTo>
                  <a:pt x="3997094" y="0"/>
                </a:lnTo>
                <a:lnTo>
                  <a:pt x="3997094" y="1793696"/>
                </a:lnTo>
                <a:lnTo>
                  <a:pt x="0" y="17936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91190" y="7237392"/>
            <a:ext cx="3997094" cy="1793696"/>
          </a:xfrm>
          <a:custGeom>
            <a:avLst/>
            <a:gdLst/>
            <a:ahLst/>
            <a:cxnLst/>
            <a:rect r="r" b="b" t="t" l="l"/>
            <a:pathLst>
              <a:path h="1793696" w="3997094">
                <a:moveTo>
                  <a:pt x="0" y="0"/>
                </a:moveTo>
                <a:lnTo>
                  <a:pt x="3997094" y="0"/>
                </a:lnTo>
                <a:lnTo>
                  <a:pt x="3997094" y="1793696"/>
                </a:lnTo>
                <a:lnTo>
                  <a:pt x="0" y="17936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51300" y="3022230"/>
            <a:ext cx="3997094" cy="1793696"/>
          </a:xfrm>
          <a:custGeom>
            <a:avLst/>
            <a:gdLst/>
            <a:ahLst/>
            <a:cxnLst/>
            <a:rect r="r" b="b" t="t" l="l"/>
            <a:pathLst>
              <a:path h="1793696" w="3997094">
                <a:moveTo>
                  <a:pt x="0" y="0"/>
                </a:moveTo>
                <a:lnTo>
                  <a:pt x="3997093" y="0"/>
                </a:lnTo>
                <a:lnTo>
                  <a:pt x="3997093" y="1793696"/>
                </a:lnTo>
                <a:lnTo>
                  <a:pt x="0" y="17936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90701" y="7194866"/>
            <a:ext cx="3997094" cy="1793696"/>
          </a:xfrm>
          <a:custGeom>
            <a:avLst/>
            <a:gdLst/>
            <a:ahLst/>
            <a:cxnLst/>
            <a:rect r="r" b="b" t="t" l="l"/>
            <a:pathLst>
              <a:path h="1793696" w="3997094">
                <a:moveTo>
                  <a:pt x="0" y="0"/>
                </a:moveTo>
                <a:lnTo>
                  <a:pt x="3997094" y="0"/>
                </a:lnTo>
                <a:lnTo>
                  <a:pt x="3997094" y="1793696"/>
                </a:lnTo>
                <a:lnTo>
                  <a:pt x="0" y="17936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3285" y="21838"/>
            <a:ext cx="2033335" cy="2033335"/>
          </a:xfrm>
          <a:custGeom>
            <a:avLst/>
            <a:gdLst/>
            <a:ahLst/>
            <a:cxnLst/>
            <a:rect r="r" b="b" t="t" l="l"/>
            <a:pathLst>
              <a:path h="2033335" w="2033335">
                <a:moveTo>
                  <a:pt x="0" y="0"/>
                </a:moveTo>
                <a:lnTo>
                  <a:pt x="2033335" y="0"/>
                </a:lnTo>
                <a:lnTo>
                  <a:pt x="2033335" y="2033335"/>
                </a:lnTo>
                <a:lnTo>
                  <a:pt x="0" y="20333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68066" y="2342201"/>
            <a:ext cx="2739834" cy="530843"/>
          </a:xfrm>
          <a:custGeom>
            <a:avLst/>
            <a:gdLst/>
            <a:ahLst/>
            <a:cxnLst/>
            <a:rect r="r" b="b" t="t" l="l"/>
            <a:pathLst>
              <a:path h="530843" w="2739834">
                <a:moveTo>
                  <a:pt x="0" y="0"/>
                </a:moveTo>
                <a:lnTo>
                  <a:pt x="2739833" y="0"/>
                </a:lnTo>
                <a:lnTo>
                  <a:pt x="2739833" y="530843"/>
                </a:lnTo>
                <a:lnTo>
                  <a:pt x="0" y="5308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401840">
            <a:off x="449198" y="3956906"/>
            <a:ext cx="3795534" cy="53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6">
                <a:solidFill>
                  <a:srgbClr val="FFFFFF"/>
                </a:solidFill>
                <a:latin typeface="Open Sans Bold"/>
              </a:rPr>
              <a:t>Naufal Surya</a:t>
            </a:r>
          </a:p>
        </p:txBody>
      </p:sp>
      <p:sp>
        <p:nvSpPr>
          <p:cNvPr name="TextBox 21" id="21"/>
          <p:cNvSpPr txBox="true"/>
          <p:nvPr/>
        </p:nvSpPr>
        <p:spPr>
          <a:xfrm rot="-372611">
            <a:off x="287717" y="3374236"/>
            <a:ext cx="2782450" cy="50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Open Sans Bold"/>
              </a:rPr>
              <a:t>Full-Stack</a:t>
            </a:r>
          </a:p>
        </p:txBody>
      </p:sp>
      <p:sp>
        <p:nvSpPr>
          <p:cNvPr name="TextBox 22" id="22"/>
          <p:cNvSpPr txBox="true"/>
          <p:nvPr/>
        </p:nvSpPr>
        <p:spPr>
          <a:xfrm rot="-401840">
            <a:off x="5136591" y="8029141"/>
            <a:ext cx="3795534" cy="53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6">
                <a:solidFill>
                  <a:srgbClr val="FFFFFF"/>
                </a:solidFill>
                <a:latin typeface="Open Sans Bold"/>
              </a:rPr>
              <a:t>M. Ichsan</a:t>
            </a:r>
          </a:p>
        </p:txBody>
      </p:sp>
      <p:sp>
        <p:nvSpPr>
          <p:cNvPr name="TextBox 23" id="23"/>
          <p:cNvSpPr txBox="true"/>
          <p:nvPr/>
        </p:nvSpPr>
        <p:spPr>
          <a:xfrm rot="-372611">
            <a:off x="4975110" y="7446471"/>
            <a:ext cx="2782450" cy="50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Open Sans Bold"/>
              </a:rPr>
              <a:t>Full-Stack</a:t>
            </a:r>
          </a:p>
        </p:txBody>
      </p:sp>
      <p:sp>
        <p:nvSpPr>
          <p:cNvPr name="TextBox 24" id="24"/>
          <p:cNvSpPr txBox="true"/>
          <p:nvPr/>
        </p:nvSpPr>
        <p:spPr>
          <a:xfrm rot="-401840">
            <a:off x="9496701" y="3813980"/>
            <a:ext cx="3795534" cy="53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6">
                <a:solidFill>
                  <a:srgbClr val="FFFFFF"/>
                </a:solidFill>
                <a:latin typeface="Open Sans Bold"/>
              </a:rPr>
              <a:t>Ronaldo Kwan</a:t>
            </a:r>
          </a:p>
        </p:txBody>
      </p:sp>
      <p:sp>
        <p:nvSpPr>
          <p:cNvPr name="TextBox 25" id="25"/>
          <p:cNvSpPr txBox="true"/>
          <p:nvPr/>
        </p:nvSpPr>
        <p:spPr>
          <a:xfrm rot="-372611">
            <a:off x="9335220" y="3231310"/>
            <a:ext cx="2782450" cy="50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Open Sans Bold"/>
              </a:rPr>
              <a:t>Back-End</a:t>
            </a:r>
          </a:p>
        </p:txBody>
      </p:sp>
      <p:sp>
        <p:nvSpPr>
          <p:cNvPr name="TextBox 26" id="26"/>
          <p:cNvSpPr txBox="true"/>
          <p:nvPr/>
        </p:nvSpPr>
        <p:spPr>
          <a:xfrm rot="-401840">
            <a:off x="14336102" y="7986616"/>
            <a:ext cx="3795534" cy="53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6">
                <a:solidFill>
                  <a:srgbClr val="FFFFFF"/>
                </a:solidFill>
                <a:latin typeface="Open Sans Bold"/>
              </a:rPr>
              <a:t>Rama Dian</a:t>
            </a:r>
          </a:p>
        </p:txBody>
      </p:sp>
      <p:sp>
        <p:nvSpPr>
          <p:cNvPr name="TextBox 27" id="27"/>
          <p:cNvSpPr txBox="true"/>
          <p:nvPr/>
        </p:nvSpPr>
        <p:spPr>
          <a:xfrm rot="-372611">
            <a:off x="14174621" y="7403946"/>
            <a:ext cx="2782450" cy="50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Open Sans Bold"/>
              </a:rPr>
              <a:t>Front-End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254380" y="26123"/>
            <a:ext cx="3004920" cy="2029050"/>
            <a:chOff x="0" y="0"/>
            <a:chExt cx="4006561" cy="2705400"/>
          </a:xfrm>
        </p:grpSpPr>
        <p:sp>
          <p:nvSpPr>
            <p:cNvPr name="TextBox 29" id="29"/>
            <p:cNvSpPr txBox="true"/>
            <p:nvPr/>
          </p:nvSpPr>
          <p:spPr>
            <a:xfrm rot="-592460">
              <a:off x="89060" y="428763"/>
              <a:ext cx="3784637" cy="1147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3"/>
                </a:lnSpc>
                <a:spcBef>
                  <a:spcPct val="0"/>
                </a:spcBef>
              </a:pPr>
              <a:r>
                <a:rPr lang="en-US" sz="6233">
                  <a:solidFill>
                    <a:srgbClr val="F24822"/>
                  </a:solidFill>
                  <a:latin typeface="Bukhari Script Bold"/>
                </a:rPr>
                <a:t>Foodie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-515361">
              <a:off x="496504" y="1417005"/>
              <a:ext cx="3451524" cy="1036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9"/>
                </a:lnSpc>
                <a:spcBef>
                  <a:spcPct val="0"/>
                </a:spcBef>
              </a:pPr>
              <a:r>
                <a:rPr lang="en-US" sz="5609">
                  <a:solidFill>
                    <a:srgbClr val="F24822"/>
                  </a:solidFill>
                  <a:latin typeface="Bukhari Script Bold"/>
                </a:rPr>
                <a:t>Finder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598511" y="2326088"/>
            <a:ext cx="2782450" cy="50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Open Sans Bold"/>
              </a:rPr>
              <a:t>Captain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36475" y="440375"/>
            <a:ext cx="6038999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Drukaatie Burti"/>
              </a:rPr>
              <a:t>--- Thank </a:t>
            </a:r>
            <a:r>
              <a:rPr lang="en-US" sz="6499">
                <a:solidFill>
                  <a:srgbClr val="000000"/>
                </a:solidFill>
                <a:latin typeface="Drukaatie Burti"/>
              </a:rPr>
              <a:t>You ---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48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237426"/>
            <a:chOff x="0" y="0"/>
            <a:chExt cx="4816593" cy="5892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89281"/>
            </a:xfrm>
            <a:custGeom>
              <a:avLst/>
              <a:gdLst/>
              <a:ahLst/>
              <a:cxnLst/>
              <a:rect r="r" b="b" t="t" l="l"/>
              <a:pathLst>
                <a:path h="58928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89281"/>
                  </a:lnTo>
                  <a:lnTo>
                    <a:pt x="0" y="5892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09550"/>
              <a:ext cx="4816593" cy="79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37470" y="-502409"/>
            <a:ext cx="18386889" cy="2720785"/>
          </a:xfrm>
          <a:custGeom>
            <a:avLst/>
            <a:gdLst/>
            <a:ahLst/>
            <a:cxnLst/>
            <a:rect r="r" b="b" t="t" l="l"/>
            <a:pathLst>
              <a:path h="2720785" w="18386889">
                <a:moveTo>
                  <a:pt x="0" y="0"/>
                </a:moveTo>
                <a:lnTo>
                  <a:pt x="18386889" y="0"/>
                </a:lnTo>
                <a:lnTo>
                  <a:pt x="18386889" y="2720785"/>
                </a:lnTo>
                <a:lnTo>
                  <a:pt x="0" y="2720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045" t="-66149" r="-58774" b="-9131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3346" y="4941614"/>
            <a:ext cx="3701819" cy="3949192"/>
          </a:xfrm>
          <a:custGeom>
            <a:avLst/>
            <a:gdLst/>
            <a:ahLst/>
            <a:cxnLst/>
            <a:rect r="r" b="b" t="t" l="l"/>
            <a:pathLst>
              <a:path h="3949192" w="3701819">
                <a:moveTo>
                  <a:pt x="0" y="0"/>
                </a:moveTo>
                <a:lnTo>
                  <a:pt x="3701819" y="0"/>
                </a:lnTo>
                <a:lnTo>
                  <a:pt x="3701819" y="3949192"/>
                </a:lnTo>
                <a:lnTo>
                  <a:pt x="0" y="3949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78" r="0" b="-316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61988" y="2607623"/>
            <a:ext cx="3951989" cy="4078251"/>
          </a:xfrm>
          <a:custGeom>
            <a:avLst/>
            <a:gdLst/>
            <a:ahLst/>
            <a:cxnLst/>
            <a:rect r="r" b="b" t="t" l="l"/>
            <a:pathLst>
              <a:path h="4078251" w="3951989">
                <a:moveTo>
                  <a:pt x="0" y="0"/>
                </a:moveTo>
                <a:lnTo>
                  <a:pt x="3951989" y="0"/>
                </a:lnTo>
                <a:lnTo>
                  <a:pt x="3951989" y="4078251"/>
                </a:lnTo>
                <a:lnTo>
                  <a:pt x="0" y="4078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793" r="0" b="-3265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595" y="4815926"/>
            <a:ext cx="4235845" cy="4842932"/>
          </a:xfrm>
          <a:custGeom>
            <a:avLst/>
            <a:gdLst/>
            <a:ahLst/>
            <a:cxnLst/>
            <a:rect r="r" b="b" t="t" l="l"/>
            <a:pathLst>
              <a:path h="4842932" w="4235845">
                <a:moveTo>
                  <a:pt x="0" y="0"/>
                </a:moveTo>
                <a:lnTo>
                  <a:pt x="4235845" y="0"/>
                </a:lnTo>
                <a:lnTo>
                  <a:pt x="4235845" y="4842932"/>
                </a:lnTo>
                <a:lnTo>
                  <a:pt x="0" y="4842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10" r="0" b="-261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19990" y="2607623"/>
            <a:ext cx="4435984" cy="5071755"/>
          </a:xfrm>
          <a:custGeom>
            <a:avLst/>
            <a:gdLst/>
            <a:ahLst/>
            <a:cxnLst/>
            <a:rect r="r" b="b" t="t" l="l"/>
            <a:pathLst>
              <a:path h="5071755" w="4435984">
                <a:moveTo>
                  <a:pt x="0" y="0"/>
                </a:moveTo>
                <a:lnTo>
                  <a:pt x="4435985" y="0"/>
                </a:lnTo>
                <a:lnTo>
                  <a:pt x="4435985" y="5071754"/>
                </a:lnTo>
                <a:lnTo>
                  <a:pt x="0" y="5071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10" r="0" b="-261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85400" y="4646748"/>
            <a:ext cx="3935722" cy="4816832"/>
          </a:xfrm>
          <a:custGeom>
            <a:avLst/>
            <a:gdLst/>
            <a:ahLst/>
            <a:cxnLst/>
            <a:rect r="r" b="b" t="t" l="l"/>
            <a:pathLst>
              <a:path h="4816832" w="3935722">
                <a:moveTo>
                  <a:pt x="0" y="0"/>
                </a:moveTo>
                <a:lnTo>
                  <a:pt x="3935722" y="0"/>
                </a:lnTo>
                <a:lnTo>
                  <a:pt x="3935722" y="4816832"/>
                </a:lnTo>
                <a:lnTo>
                  <a:pt x="0" y="4816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395" r="0" b="-1324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09453" y="4646748"/>
            <a:ext cx="4087616" cy="5181288"/>
          </a:xfrm>
          <a:custGeom>
            <a:avLst/>
            <a:gdLst/>
            <a:ahLst/>
            <a:cxnLst/>
            <a:rect r="r" b="b" t="t" l="l"/>
            <a:pathLst>
              <a:path h="5181288" w="4087616">
                <a:moveTo>
                  <a:pt x="0" y="0"/>
                </a:moveTo>
                <a:lnTo>
                  <a:pt x="4087616" y="0"/>
                </a:lnTo>
                <a:lnTo>
                  <a:pt x="4087616" y="5181288"/>
                </a:lnTo>
                <a:lnTo>
                  <a:pt x="0" y="5181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2" t="-2543" r="-591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99188" y="2688362"/>
            <a:ext cx="3916321" cy="4506505"/>
          </a:xfrm>
          <a:custGeom>
            <a:avLst/>
            <a:gdLst/>
            <a:ahLst/>
            <a:cxnLst/>
            <a:rect r="r" b="b" t="t" l="l"/>
            <a:pathLst>
              <a:path h="4506505" w="3916321">
                <a:moveTo>
                  <a:pt x="0" y="0"/>
                </a:moveTo>
                <a:lnTo>
                  <a:pt x="3916321" y="0"/>
                </a:lnTo>
                <a:lnTo>
                  <a:pt x="3916321" y="4506504"/>
                </a:lnTo>
                <a:lnTo>
                  <a:pt x="0" y="4506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015" r="0" b="-194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13540" y="2607623"/>
            <a:ext cx="4087616" cy="5181288"/>
          </a:xfrm>
          <a:custGeom>
            <a:avLst/>
            <a:gdLst/>
            <a:ahLst/>
            <a:cxnLst/>
            <a:rect r="r" b="b" t="t" l="l"/>
            <a:pathLst>
              <a:path h="5181288" w="4087616">
                <a:moveTo>
                  <a:pt x="0" y="0"/>
                </a:moveTo>
                <a:lnTo>
                  <a:pt x="4087617" y="0"/>
                </a:lnTo>
                <a:lnTo>
                  <a:pt x="4087617" y="5181287"/>
                </a:lnTo>
                <a:lnTo>
                  <a:pt x="0" y="5181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32" t="-2543" r="-591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3796" y="3165157"/>
            <a:ext cx="3997094" cy="1793696"/>
          </a:xfrm>
          <a:custGeom>
            <a:avLst/>
            <a:gdLst/>
            <a:ahLst/>
            <a:cxnLst/>
            <a:rect r="r" b="b" t="t" l="l"/>
            <a:pathLst>
              <a:path h="1793696" w="3997094">
                <a:moveTo>
                  <a:pt x="0" y="0"/>
                </a:moveTo>
                <a:lnTo>
                  <a:pt x="3997094" y="0"/>
                </a:lnTo>
                <a:lnTo>
                  <a:pt x="3997094" y="1793696"/>
                </a:lnTo>
                <a:lnTo>
                  <a:pt x="0" y="1793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991190" y="7237392"/>
            <a:ext cx="3997094" cy="1793696"/>
          </a:xfrm>
          <a:custGeom>
            <a:avLst/>
            <a:gdLst/>
            <a:ahLst/>
            <a:cxnLst/>
            <a:rect r="r" b="b" t="t" l="l"/>
            <a:pathLst>
              <a:path h="1793696" w="3997094">
                <a:moveTo>
                  <a:pt x="0" y="0"/>
                </a:moveTo>
                <a:lnTo>
                  <a:pt x="3997094" y="0"/>
                </a:lnTo>
                <a:lnTo>
                  <a:pt x="3997094" y="1793696"/>
                </a:lnTo>
                <a:lnTo>
                  <a:pt x="0" y="1793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351300" y="3022230"/>
            <a:ext cx="3997094" cy="1793696"/>
          </a:xfrm>
          <a:custGeom>
            <a:avLst/>
            <a:gdLst/>
            <a:ahLst/>
            <a:cxnLst/>
            <a:rect r="r" b="b" t="t" l="l"/>
            <a:pathLst>
              <a:path h="1793696" w="3997094">
                <a:moveTo>
                  <a:pt x="0" y="0"/>
                </a:moveTo>
                <a:lnTo>
                  <a:pt x="3997093" y="0"/>
                </a:lnTo>
                <a:lnTo>
                  <a:pt x="3997093" y="1793696"/>
                </a:lnTo>
                <a:lnTo>
                  <a:pt x="0" y="1793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90701" y="7194866"/>
            <a:ext cx="3997094" cy="1793696"/>
          </a:xfrm>
          <a:custGeom>
            <a:avLst/>
            <a:gdLst/>
            <a:ahLst/>
            <a:cxnLst/>
            <a:rect r="r" b="b" t="t" l="l"/>
            <a:pathLst>
              <a:path h="1793696" w="3997094">
                <a:moveTo>
                  <a:pt x="0" y="0"/>
                </a:moveTo>
                <a:lnTo>
                  <a:pt x="3997094" y="0"/>
                </a:lnTo>
                <a:lnTo>
                  <a:pt x="3997094" y="1793696"/>
                </a:lnTo>
                <a:lnTo>
                  <a:pt x="0" y="1793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3285" y="21838"/>
            <a:ext cx="2033335" cy="2033335"/>
          </a:xfrm>
          <a:custGeom>
            <a:avLst/>
            <a:gdLst/>
            <a:ahLst/>
            <a:cxnLst/>
            <a:rect r="r" b="b" t="t" l="l"/>
            <a:pathLst>
              <a:path h="2033335" w="2033335">
                <a:moveTo>
                  <a:pt x="0" y="0"/>
                </a:moveTo>
                <a:lnTo>
                  <a:pt x="2033335" y="0"/>
                </a:lnTo>
                <a:lnTo>
                  <a:pt x="2033335" y="2033335"/>
                </a:lnTo>
                <a:lnTo>
                  <a:pt x="0" y="2033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568066" y="2342201"/>
            <a:ext cx="2739834" cy="530843"/>
          </a:xfrm>
          <a:custGeom>
            <a:avLst/>
            <a:gdLst/>
            <a:ahLst/>
            <a:cxnLst/>
            <a:rect r="r" b="b" t="t" l="l"/>
            <a:pathLst>
              <a:path h="530843" w="2739834">
                <a:moveTo>
                  <a:pt x="0" y="0"/>
                </a:moveTo>
                <a:lnTo>
                  <a:pt x="2739833" y="0"/>
                </a:lnTo>
                <a:lnTo>
                  <a:pt x="2739833" y="530843"/>
                </a:lnTo>
                <a:lnTo>
                  <a:pt x="0" y="5308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401840">
            <a:off x="449198" y="3956906"/>
            <a:ext cx="3795534" cy="53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6">
                <a:solidFill>
                  <a:srgbClr val="FFFFFF"/>
                </a:solidFill>
                <a:latin typeface="Open Sans Bold"/>
              </a:rPr>
              <a:t>Naufal Surya</a:t>
            </a:r>
          </a:p>
        </p:txBody>
      </p:sp>
      <p:sp>
        <p:nvSpPr>
          <p:cNvPr name="TextBox 21" id="21"/>
          <p:cNvSpPr txBox="true"/>
          <p:nvPr/>
        </p:nvSpPr>
        <p:spPr>
          <a:xfrm rot="-372611">
            <a:off x="287717" y="3374236"/>
            <a:ext cx="2782450" cy="50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Open Sans Bold"/>
              </a:rPr>
              <a:t>Full-Stack</a:t>
            </a:r>
          </a:p>
        </p:txBody>
      </p:sp>
      <p:sp>
        <p:nvSpPr>
          <p:cNvPr name="TextBox 22" id="22"/>
          <p:cNvSpPr txBox="true"/>
          <p:nvPr/>
        </p:nvSpPr>
        <p:spPr>
          <a:xfrm rot="-401840">
            <a:off x="5136591" y="8029141"/>
            <a:ext cx="3795534" cy="53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6">
                <a:solidFill>
                  <a:srgbClr val="FFFFFF"/>
                </a:solidFill>
                <a:latin typeface="Open Sans Bold"/>
              </a:rPr>
              <a:t>M. Ichsan</a:t>
            </a:r>
          </a:p>
        </p:txBody>
      </p:sp>
      <p:sp>
        <p:nvSpPr>
          <p:cNvPr name="TextBox 23" id="23"/>
          <p:cNvSpPr txBox="true"/>
          <p:nvPr/>
        </p:nvSpPr>
        <p:spPr>
          <a:xfrm rot="-372611">
            <a:off x="4975110" y="7446471"/>
            <a:ext cx="2782450" cy="50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Open Sans Bold"/>
              </a:rPr>
              <a:t>Full-Stack</a:t>
            </a:r>
          </a:p>
        </p:txBody>
      </p:sp>
      <p:sp>
        <p:nvSpPr>
          <p:cNvPr name="TextBox 24" id="24"/>
          <p:cNvSpPr txBox="true"/>
          <p:nvPr/>
        </p:nvSpPr>
        <p:spPr>
          <a:xfrm rot="-401840">
            <a:off x="9496701" y="3813980"/>
            <a:ext cx="3795534" cy="53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6">
                <a:solidFill>
                  <a:srgbClr val="FFFFFF"/>
                </a:solidFill>
                <a:latin typeface="Open Sans Bold"/>
              </a:rPr>
              <a:t>Ronaldo Kwan</a:t>
            </a:r>
          </a:p>
        </p:txBody>
      </p:sp>
      <p:sp>
        <p:nvSpPr>
          <p:cNvPr name="TextBox 25" id="25"/>
          <p:cNvSpPr txBox="true"/>
          <p:nvPr/>
        </p:nvSpPr>
        <p:spPr>
          <a:xfrm rot="-372611">
            <a:off x="9335220" y="3231310"/>
            <a:ext cx="2782450" cy="50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Open Sans Bold"/>
              </a:rPr>
              <a:t>Back-End</a:t>
            </a:r>
          </a:p>
        </p:txBody>
      </p:sp>
      <p:sp>
        <p:nvSpPr>
          <p:cNvPr name="TextBox 26" id="26"/>
          <p:cNvSpPr txBox="true"/>
          <p:nvPr/>
        </p:nvSpPr>
        <p:spPr>
          <a:xfrm rot="-401840">
            <a:off x="14336102" y="7986616"/>
            <a:ext cx="3795534" cy="537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8"/>
              </a:lnSpc>
            </a:pPr>
            <a:r>
              <a:rPr lang="en-US" sz="3206">
                <a:solidFill>
                  <a:srgbClr val="FFFFFF"/>
                </a:solidFill>
                <a:latin typeface="Open Sans Bold"/>
              </a:rPr>
              <a:t>Rama Dian</a:t>
            </a:r>
          </a:p>
        </p:txBody>
      </p:sp>
      <p:sp>
        <p:nvSpPr>
          <p:cNvPr name="TextBox 27" id="27"/>
          <p:cNvSpPr txBox="true"/>
          <p:nvPr/>
        </p:nvSpPr>
        <p:spPr>
          <a:xfrm rot="-372611">
            <a:off x="14174621" y="7403946"/>
            <a:ext cx="2782450" cy="50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Open Sans Bold"/>
              </a:rPr>
              <a:t>Front-End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254380" y="26123"/>
            <a:ext cx="3004920" cy="2029050"/>
            <a:chOff x="0" y="0"/>
            <a:chExt cx="4006561" cy="2705400"/>
          </a:xfrm>
        </p:grpSpPr>
        <p:sp>
          <p:nvSpPr>
            <p:cNvPr name="TextBox 29" id="29"/>
            <p:cNvSpPr txBox="true"/>
            <p:nvPr/>
          </p:nvSpPr>
          <p:spPr>
            <a:xfrm rot="-592460">
              <a:off x="89060" y="428763"/>
              <a:ext cx="3784637" cy="1147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3"/>
                </a:lnSpc>
                <a:spcBef>
                  <a:spcPct val="0"/>
                </a:spcBef>
              </a:pPr>
              <a:r>
                <a:rPr lang="en-US" sz="6233">
                  <a:solidFill>
                    <a:srgbClr val="F24822"/>
                  </a:solidFill>
                  <a:latin typeface="Bukhari Script Bold"/>
                </a:rPr>
                <a:t>Foodie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-515361">
              <a:off x="496504" y="1417005"/>
              <a:ext cx="3451524" cy="1036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9"/>
                </a:lnSpc>
                <a:spcBef>
                  <a:spcPct val="0"/>
                </a:spcBef>
              </a:pPr>
              <a:r>
                <a:rPr lang="en-US" sz="5609">
                  <a:solidFill>
                    <a:srgbClr val="F24822"/>
                  </a:solidFill>
                  <a:latin typeface="Bukhari Script Bold"/>
                </a:rPr>
                <a:t>Finder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598511" y="2326088"/>
            <a:ext cx="2782450" cy="505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Open Sans Bold"/>
              </a:rPr>
              <a:t>Captain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35235" y="440375"/>
            <a:ext cx="5641479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Drukaatie Burti"/>
              </a:rPr>
              <a:t>---</a:t>
            </a:r>
            <a:r>
              <a:rPr lang="en-US" sz="6499">
                <a:solidFill>
                  <a:srgbClr val="000000"/>
                </a:solidFill>
                <a:latin typeface="Drukaatie Burti"/>
              </a:rPr>
              <a:t> Our Team ---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48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04777" y="0"/>
            <a:ext cx="4583223" cy="10287000"/>
            <a:chOff x="0" y="0"/>
            <a:chExt cx="120710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710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07104">
                  <a:moveTo>
                    <a:pt x="0" y="0"/>
                  </a:moveTo>
                  <a:lnTo>
                    <a:pt x="1207104" y="0"/>
                  </a:lnTo>
                  <a:lnTo>
                    <a:pt x="120710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0710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1695928" y="3728197"/>
            <a:ext cx="10320270" cy="2863875"/>
          </a:xfrm>
          <a:custGeom>
            <a:avLst/>
            <a:gdLst/>
            <a:ahLst/>
            <a:cxnLst/>
            <a:rect r="r" b="b" t="t" l="l"/>
            <a:pathLst>
              <a:path h="2863875" w="10320270">
                <a:moveTo>
                  <a:pt x="0" y="0"/>
                </a:moveTo>
                <a:lnTo>
                  <a:pt x="10320269" y="0"/>
                </a:lnTo>
                <a:lnTo>
                  <a:pt x="10320269" y="2863875"/>
                </a:lnTo>
                <a:lnTo>
                  <a:pt x="0" y="286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519434">
            <a:off x="11649108" y="1449985"/>
            <a:ext cx="4111338" cy="8134989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8482" t="-5681" r="-18223" b="-587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-56815" y="-114142"/>
            <a:ext cx="1160591" cy="1160591"/>
          </a:xfrm>
          <a:custGeom>
            <a:avLst/>
            <a:gdLst/>
            <a:ahLst/>
            <a:cxnLst/>
            <a:rect r="r" b="b" t="t" l="l"/>
            <a:pathLst>
              <a:path h="1160591" w="1160591">
                <a:moveTo>
                  <a:pt x="0" y="0"/>
                </a:moveTo>
                <a:lnTo>
                  <a:pt x="1160591" y="0"/>
                </a:lnTo>
                <a:lnTo>
                  <a:pt x="1160591" y="1160590"/>
                </a:lnTo>
                <a:lnTo>
                  <a:pt x="0" y="1160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3417" y="3901276"/>
            <a:ext cx="10137082" cy="6525746"/>
          </a:xfrm>
          <a:custGeom>
            <a:avLst/>
            <a:gdLst/>
            <a:ahLst/>
            <a:cxnLst/>
            <a:rect r="r" b="b" t="t" l="l"/>
            <a:pathLst>
              <a:path h="6525746" w="10137082">
                <a:moveTo>
                  <a:pt x="0" y="0"/>
                </a:moveTo>
                <a:lnTo>
                  <a:pt x="10137082" y="0"/>
                </a:lnTo>
                <a:lnTo>
                  <a:pt x="10137082" y="6525746"/>
                </a:lnTo>
                <a:lnTo>
                  <a:pt x="0" y="65257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862698" y="1365055"/>
            <a:ext cx="5410200" cy="13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FFFFFF"/>
                </a:solidFill>
                <a:latin typeface="Drukaatie Burti Bold"/>
              </a:rPr>
              <a:t>Background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56384" y="1850684"/>
            <a:ext cx="7622828" cy="238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FFFFFF"/>
                </a:solidFill>
                <a:latin typeface="Open Sans Bold"/>
              </a:rPr>
              <a:t>When food enthusiasts gather together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6702" y="5450804"/>
            <a:ext cx="8350512" cy="339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orporative"/>
              </a:rPr>
              <a:t>Vision &amp; Mission : </a:t>
            </a:r>
          </a:p>
          <a:p>
            <a:pPr algn="just">
              <a:lnSpc>
                <a:spcPts val="3919"/>
              </a:lnSpc>
            </a:pPr>
          </a:p>
          <a:p>
            <a:pPr marL="604519" indent="-302260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orporative"/>
              </a:rPr>
              <a:t>T</a:t>
            </a:r>
            <a:r>
              <a:rPr lang="en-US" sz="2799">
                <a:solidFill>
                  <a:srgbClr val="000000"/>
                </a:solidFill>
                <a:latin typeface="Corporative"/>
              </a:rPr>
              <a:t>o  stimulate  food  enthusiasts’  desire,          </a:t>
            </a:r>
          </a:p>
          <a:p>
            <a:pPr marL="604519" indent="-302260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orporative"/>
              </a:rPr>
              <a:t>A  medium  to  share  their  experiences,          </a:t>
            </a:r>
          </a:p>
          <a:p>
            <a:pPr marL="604519" indent="-302260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orporative"/>
              </a:rPr>
              <a:t>Solving  about  what  they  are  craving  for </a:t>
            </a:r>
          </a:p>
          <a:p>
            <a:pPr algn="just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585782">
            <a:off x="1155043" y="-136395"/>
            <a:ext cx="1627813" cy="1103982"/>
            <a:chOff x="0" y="0"/>
            <a:chExt cx="2170418" cy="1471975"/>
          </a:xfrm>
        </p:grpSpPr>
        <p:sp>
          <p:nvSpPr>
            <p:cNvPr name="TextBox 22" id="22"/>
            <p:cNvSpPr txBox="true"/>
            <p:nvPr/>
          </p:nvSpPr>
          <p:spPr>
            <a:xfrm rot="-592460">
              <a:off x="48898" y="236910"/>
              <a:ext cx="2049471" cy="619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2"/>
                </a:lnSpc>
                <a:spcBef>
                  <a:spcPct val="0"/>
                </a:spcBef>
              </a:pPr>
              <a:r>
                <a:rPr lang="en-US" sz="3392">
                  <a:solidFill>
                    <a:srgbClr val="FFFFFF"/>
                  </a:solidFill>
                  <a:latin typeface="Bukhari Script Bold"/>
                </a:rPr>
                <a:t>Foodie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-515361">
              <a:off x="269636" y="775608"/>
              <a:ext cx="1869157" cy="559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3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FFFFFF"/>
                  </a:solidFill>
                  <a:latin typeface="Bukhari Script Bold"/>
                </a:rPr>
                <a:t>Finder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1175752" y="177495"/>
            <a:ext cx="0" cy="57731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237426"/>
            <a:chOff x="0" y="0"/>
            <a:chExt cx="4816593" cy="5892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89281"/>
            </a:xfrm>
            <a:custGeom>
              <a:avLst/>
              <a:gdLst/>
              <a:ahLst/>
              <a:cxnLst/>
              <a:rect r="r" b="b" t="t" l="l"/>
              <a:pathLst>
                <a:path h="58928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89281"/>
                  </a:lnTo>
                  <a:lnTo>
                    <a:pt x="0" y="5892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09550"/>
              <a:ext cx="4816593" cy="79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37470" y="-502409"/>
            <a:ext cx="18386889" cy="2720785"/>
          </a:xfrm>
          <a:custGeom>
            <a:avLst/>
            <a:gdLst/>
            <a:ahLst/>
            <a:cxnLst/>
            <a:rect r="r" b="b" t="t" l="l"/>
            <a:pathLst>
              <a:path h="2720785" w="18386889">
                <a:moveTo>
                  <a:pt x="0" y="0"/>
                </a:moveTo>
                <a:lnTo>
                  <a:pt x="18386889" y="0"/>
                </a:lnTo>
                <a:lnTo>
                  <a:pt x="18386889" y="2720785"/>
                </a:lnTo>
                <a:lnTo>
                  <a:pt x="0" y="2720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045" t="-66149" r="-58774" b="-9131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3285" y="21838"/>
            <a:ext cx="2033335" cy="2033335"/>
          </a:xfrm>
          <a:custGeom>
            <a:avLst/>
            <a:gdLst/>
            <a:ahLst/>
            <a:cxnLst/>
            <a:rect r="r" b="b" t="t" l="l"/>
            <a:pathLst>
              <a:path h="2033335" w="2033335">
                <a:moveTo>
                  <a:pt x="0" y="0"/>
                </a:moveTo>
                <a:lnTo>
                  <a:pt x="2033335" y="0"/>
                </a:lnTo>
                <a:lnTo>
                  <a:pt x="2033335" y="2033335"/>
                </a:lnTo>
                <a:lnTo>
                  <a:pt x="0" y="2033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306383" y="2457498"/>
          <a:ext cx="17699184" cy="7283588"/>
        </p:xfrm>
        <a:graphic>
          <a:graphicData uri="http://schemas.openxmlformats.org/drawingml/2006/table">
            <a:tbl>
              <a:tblPr/>
              <a:tblGrid>
                <a:gridCol w="2106965"/>
                <a:gridCol w="1559222"/>
                <a:gridCol w="1559222"/>
                <a:gridCol w="1559222"/>
                <a:gridCol w="1559222"/>
                <a:gridCol w="1559222"/>
                <a:gridCol w="1559222"/>
                <a:gridCol w="1559222"/>
                <a:gridCol w="1559222"/>
                <a:gridCol w="1559222"/>
                <a:gridCol w="1559222"/>
              </a:tblGrid>
              <a:tr h="10725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Activity/Day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15/04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16/04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17/04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18/04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19/04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20/04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21/04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22/04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23/04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24/04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5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Brainstorm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5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Front-End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25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Back-End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5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Testing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35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Wiring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42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Open Sans Bold"/>
                        </a:rPr>
                        <a:t>Finalization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2481591" y="3446029"/>
            <a:ext cx="3052678" cy="1101085"/>
          </a:xfrm>
          <a:custGeom>
            <a:avLst/>
            <a:gdLst/>
            <a:ahLst/>
            <a:cxnLst/>
            <a:rect r="r" b="b" t="t" l="l"/>
            <a:pathLst>
              <a:path h="1101085" w="3052678">
                <a:moveTo>
                  <a:pt x="0" y="0"/>
                </a:moveTo>
                <a:lnTo>
                  <a:pt x="3052678" y="0"/>
                </a:lnTo>
                <a:lnTo>
                  <a:pt x="3052678" y="1101084"/>
                </a:lnTo>
                <a:lnTo>
                  <a:pt x="0" y="110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6521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254380" y="26123"/>
            <a:ext cx="3004920" cy="2029050"/>
            <a:chOff x="0" y="0"/>
            <a:chExt cx="4006561" cy="2705400"/>
          </a:xfrm>
        </p:grpSpPr>
        <p:sp>
          <p:nvSpPr>
            <p:cNvPr name="TextBox 10" id="10"/>
            <p:cNvSpPr txBox="true"/>
            <p:nvPr/>
          </p:nvSpPr>
          <p:spPr>
            <a:xfrm rot="-592460">
              <a:off x="89060" y="428763"/>
              <a:ext cx="3784637" cy="1147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3"/>
                </a:lnSpc>
                <a:spcBef>
                  <a:spcPct val="0"/>
                </a:spcBef>
              </a:pPr>
              <a:r>
                <a:rPr lang="en-US" sz="6233">
                  <a:solidFill>
                    <a:srgbClr val="F24822"/>
                  </a:solidFill>
                  <a:latin typeface="Bukhari Script Bold"/>
                </a:rPr>
                <a:t>Foodie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515361">
              <a:off x="496504" y="1417005"/>
              <a:ext cx="3451524" cy="1036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9"/>
                </a:lnSpc>
                <a:spcBef>
                  <a:spcPct val="0"/>
                </a:spcBef>
              </a:pPr>
              <a:r>
                <a:rPr lang="en-US" sz="5609">
                  <a:solidFill>
                    <a:srgbClr val="F24822"/>
                  </a:solidFill>
                  <a:latin typeface="Bukhari Script Bold"/>
                </a:rPr>
                <a:t>Finder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502072" y="440375"/>
            <a:ext cx="5307806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Drukaatie Burti"/>
              </a:rPr>
              <a:t>---</a:t>
            </a:r>
            <a:r>
              <a:rPr lang="en-US" sz="6499">
                <a:solidFill>
                  <a:srgbClr val="000000"/>
                </a:solidFill>
                <a:latin typeface="Drukaatie Burti"/>
              </a:rPr>
              <a:t> Timeline ---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534269" y="4547113"/>
            <a:ext cx="10864385" cy="989326"/>
          </a:xfrm>
          <a:custGeom>
            <a:avLst/>
            <a:gdLst/>
            <a:ahLst/>
            <a:cxnLst/>
            <a:rect r="r" b="b" t="t" l="l"/>
            <a:pathLst>
              <a:path h="989326" w="10864385">
                <a:moveTo>
                  <a:pt x="0" y="0"/>
                </a:moveTo>
                <a:lnTo>
                  <a:pt x="10864385" y="0"/>
                </a:lnTo>
                <a:lnTo>
                  <a:pt x="10864385" y="989326"/>
                </a:lnTo>
                <a:lnTo>
                  <a:pt x="0" y="989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875" r="-14790" b="-3636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534269" y="5604629"/>
            <a:ext cx="7770132" cy="989326"/>
          </a:xfrm>
          <a:custGeom>
            <a:avLst/>
            <a:gdLst/>
            <a:ahLst/>
            <a:cxnLst/>
            <a:rect r="r" b="b" t="t" l="l"/>
            <a:pathLst>
              <a:path h="989326" w="7770132">
                <a:moveTo>
                  <a:pt x="0" y="0"/>
                </a:moveTo>
                <a:lnTo>
                  <a:pt x="7770132" y="0"/>
                </a:lnTo>
                <a:lnTo>
                  <a:pt x="7770132" y="989326"/>
                </a:lnTo>
                <a:lnTo>
                  <a:pt x="0" y="989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875" r="-60503" b="-3636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04401" y="6593955"/>
            <a:ext cx="4637176" cy="989326"/>
          </a:xfrm>
          <a:custGeom>
            <a:avLst/>
            <a:gdLst/>
            <a:ahLst/>
            <a:cxnLst/>
            <a:rect r="r" b="b" t="t" l="l"/>
            <a:pathLst>
              <a:path h="989326" w="4637176">
                <a:moveTo>
                  <a:pt x="0" y="0"/>
                </a:moveTo>
                <a:lnTo>
                  <a:pt x="4637176" y="0"/>
                </a:lnTo>
                <a:lnTo>
                  <a:pt x="4637176" y="989325"/>
                </a:lnTo>
                <a:lnTo>
                  <a:pt x="0" y="989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022" t="-55875" r="-45919" b="-3636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28522" y="7583280"/>
            <a:ext cx="9338138" cy="989326"/>
          </a:xfrm>
          <a:custGeom>
            <a:avLst/>
            <a:gdLst/>
            <a:ahLst/>
            <a:cxnLst/>
            <a:rect r="r" b="b" t="t" l="l"/>
            <a:pathLst>
              <a:path h="989326" w="9338138">
                <a:moveTo>
                  <a:pt x="0" y="0"/>
                </a:moveTo>
                <a:lnTo>
                  <a:pt x="9338138" y="0"/>
                </a:lnTo>
                <a:lnTo>
                  <a:pt x="9338138" y="989326"/>
                </a:lnTo>
                <a:lnTo>
                  <a:pt x="0" y="989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875" r="-33552" b="-3636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425591" y="8596041"/>
            <a:ext cx="1541069" cy="1098293"/>
          </a:xfrm>
          <a:custGeom>
            <a:avLst/>
            <a:gdLst/>
            <a:ahLst/>
            <a:cxnLst/>
            <a:rect r="r" b="b" t="t" l="l"/>
            <a:pathLst>
              <a:path h="1098293" w="1541069">
                <a:moveTo>
                  <a:pt x="0" y="0"/>
                </a:moveTo>
                <a:lnTo>
                  <a:pt x="1541069" y="0"/>
                </a:lnTo>
                <a:lnTo>
                  <a:pt x="1541069" y="1098293"/>
                </a:lnTo>
                <a:lnTo>
                  <a:pt x="0" y="1098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4324" t="-40410" r="-204938" b="-32755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237426"/>
            <a:chOff x="0" y="0"/>
            <a:chExt cx="4816593" cy="5892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89281"/>
            </a:xfrm>
            <a:custGeom>
              <a:avLst/>
              <a:gdLst/>
              <a:ahLst/>
              <a:cxnLst/>
              <a:rect r="r" b="b" t="t" l="l"/>
              <a:pathLst>
                <a:path h="58928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89281"/>
                  </a:lnTo>
                  <a:lnTo>
                    <a:pt x="0" y="5892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09550"/>
              <a:ext cx="4816593" cy="79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37470" y="-502409"/>
            <a:ext cx="18386889" cy="2720785"/>
          </a:xfrm>
          <a:custGeom>
            <a:avLst/>
            <a:gdLst/>
            <a:ahLst/>
            <a:cxnLst/>
            <a:rect r="r" b="b" t="t" l="l"/>
            <a:pathLst>
              <a:path h="2720785" w="18386889">
                <a:moveTo>
                  <a:pt x="0" y="0"/>
                </a:moveTo>
                <a:lnTo>
                  <a:pt x="18386889" y="0"/>
                </a:lnTo>
                <a:lnTo>
                  <a:pt x="18386889" y="2720785"/>
                </a:lnTo>
                <a:lnTo>
                  <a:pt x="0" y="2720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045" t="-66149" r="-58774" b="-9131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3285" y="21838"/>
            <a:ext cx="2033335" cy="2033335"/>
          </a:xfrm>
          <a:custGeom>
            <a:avLst/>
            <a:gdLst/>
            <a:ahLst/>
            <a:cxnLst/>
            <a:rect r="r" b="b" t="t" l="l"/>
            <a:pathLst>
              <a:path h="2033335" w="2033335">
                <a:moveTo>
                  <a:pt x="0" y="0"/>
                </a:moveTo>
                <a:lnTo>
                  <a:pt x="2033335" y="0"/>
                </a:lnTo>
                <a:lnTo>
                  <a:pt x="2033335" y="2033335"/>
                </a:lnTo>
                <a:lnTo>
                  <a:pt x="0" y="2033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89686"/>
            <a:ext cx="11456201" cy="7828713"/>
          </a:xfrm>
          <a:custGeom>
            <a:avLst/>
            <a:gdLst/>
            <a:ahLst/>
            <a:cxnLst/>
            <a:rect r="r" b="b" t="t" l="l"/>
            <a:pathLst>
              <a:path h="7828713" w="11456201">
                <a:moveTo>
                  <a:pt x="0" y="0"/>
                </a:moveTo>
                <a:lnTo>
                  <a:pt x="11456201" y="0"/>
                </a:lnTo>
                <a:lnTo>
                  <a:pt x="11456201" y="7828713"/>
                </a:lnTo>
                <a:lnTo>
                  <a:pt x="0" y="7828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16" r="-1110" b="-361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4254380" y="26123"/>
            <a:ext cx="3004920" cy="2029050"/>
            <a:chOff x="0" y="0"/>
            <a:chExt cx="4006561" cy="2705400"/>
          </a:xfrm>
        </p:grpSpPr>
        <p:sp>
          <p:nvSpPr>
            <p:cNvPr name="TextBox 9" id="9"/>
            <p:cNvSpPr txBox="true"/>
            <p:nvPr/>
          </p:nvSpPr>
          <p:spPr>
            <a:xfrm rot="-592460">
              <a:off x="89060" y="428763"/>
              <a:ext cx="3784637" cy="1147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3"/>
                </a:lnSpc>
                <a:spcBef>
                  <a:spcPct val="0"/>
                </a:spcBef>
              </a:pPr>
              <a:r>
                <a:rPr lang="en-US" sz="6233">
                  <a:solidFill>
                    <a:srgbClr val="F24822"/>
                  </a:solidFill>
                  <a:latin typeface="Bukhari Script Bold"/>
                </a:rPr>
                <a:t>Foodie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515361">
              <a:off x="496504" y="1417005"/>
              <a:ext cx="3451524" cy="1036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9"/>
                </a:lnSpc>
                <a:spcBef>
                  <a:spcPct val="0"/>
                </a:spcBef>
              </a:pPr>
              <a:r>
                <a:rPr lang="en-US" sz="5609">
                  <a:solidFill>
                    <a:srgbClr val="F24822"/>
                  </a:solidFill>
                  <a:latin typeface="Bukhari Script Bold"/>
                </a:rPr>
                <a:t>Finder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633487" y="440375"/>
            <a:ext cx="5044976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Drukaatie Burti"/>
              </a:rPr>
              <a:t>---</a:t>
            </a:r>
            <a:r>
              <a:rPr lang="en-US" sz="6499">
                <a:solidFill>
                  <a:srgbClr val="000000"/>
                </a:solidFill>
                <a:latin typeface="Drukaatie Burti"/>
              </a:rPr>
              <a:t> Testing ---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16545" y="4406993"/>
            <a:ext cx="6128124" cy="350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Coverage (%)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90,275</a:t>
            </a:r>
          </a:p>
          <a:p>
            <a:pPr algn="ctr">
              <a:lnSpc>
                <a:spcPts val="5600"/>
              </a:lnSpc>
            </a:pP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Test Cases </a:t>
            </a:r>
          </a:p>
          <a:p>
            <a:pPr algn="ctr" marL="0" indent="0" lvl="0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Open Sans Bold"/>
              </a:rPr>
              <a:t>39/39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48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04777" y="0"/>
            <a:ext cx="4583223" cy="10287000"/>
            <a:chOff x="0" y="0"/>
            <a:chExt cx="120710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710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07104">
                  <a:moveTo>
                    <a:pt x="0" y="0"/>
                  </a:moveTo>
                  <a:lnTo>
                    <a:pt x="1207104" y="0"/>
                  </a:lnTo>
                  <a:lnTo>
                    <a:pt x="120710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0710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1695928" y="3728197"/>
            <a:ext cx="10320270" cy="2863875"/>
          </a:xfrm>
          <a:custGeom>
            <a:avLst/>
            <a:gdLst/>
            <a:ahLst/>
            <a:cxnLst/>
            <a:rect r="r" b="b" t="t" l="l"/>
            <a:pathLst>
              <a:path h="2863875" w="10320270">
                <a:moveTo>
                  <a:pt x="0" y="0"/>
                </a:moveTo>
                <a:lnTo>
                  <a:pt x="10320269" y="0"/>
                </a:lnTo>
                <a:lnTo>
                  <a:pt x="10320269" y="2863875"/>
                </a:lnTo>
                <a:lnTo>
                  <a:pt x="0" y="286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519434">
            <a:off x="11649108" y="1449985"/>
            <a:ext cx="4111338" cy="8134989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1507" t="-5125" r="-11889" b="-453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-56815" y="-114142"/>
            <a:ext cx="1160591" cy="1160591"/>
          </a:xfrm>
          <a:custGeom>
            <a:avLst/>
            <a:gdLst/>
            <a:ahLst/>
            <a:cxnLst/>
            <a:rect r="r" b="b" t="t" l="l"/>
            <a:pathLst>
              <a:path h="1160591" w="1160591">
                <a:moveTo>
                  <a:pt x="0" y="0"/>
                </a:moveTo>
                <a:lnTo>
                  <a:pt x="1160591" y="0"/>
                </a:lnTo>
                <a:lnTo>
                  <a:pt x="1160591" y="1160590"/>
                </a:lnTo>
                <a:lnTo>
                  <a:pt x="0" y="1160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151217" y="4369882"/>
            <a:ext cx="2837111" cy="13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FFFFFF"/>
                </a:solidFill>
                <a:latin typeface="Drukaatie Burti Bold"/>
              </a:rPr>
              <a:t>DEMO</a:t>
            </a:r>
          </a:p>
        </p:txBody>
      </p:sp>
      <p:grpSp>
        <p:nvGrpSpPr>
          <p:cNvPr name="Group 18" id="18"/>
          <p:cNvGrpSpPr/>
          <p:nvPr/>
        </p:nvGrpSpPr>
        <p:grpSpPr>
          <a:xfrm rot="585782">
            <a:off x="1155043" y="-136395"/>
            <a:ext cx="1627813" cy="1103982"/>
            <a:chOff x="0" y="0"/>
            <a:chExt cx="2170418" cy="1471975"/>
          </a:xfrm>
        </p:grpSpPr>
        <p:sp>
          <p:nvSpPr>
            <p:cNvPr name="TextBox 19" id="19"/>
            <p:cNvSpPr txBox="true"/>
            <p:nvPr/>
          </p:nvSpPr>
          <p:spPr>
            <a:xfrm rot="-592460">
              <a:off x="48898" y="236910"/>
              <a:ext cx="2049471" cy="619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2"/>
                </a:lnSpc>
                <a:spcBef>
                  <a:spcPct val="0"/>
                </a:spcBef>
              </a:pPr>
              <a:r>
                <a:rPr lang="en-US" sz="3392">
                  <a:solidFill>
                    <a:srgbClr val="FFFFFF"/>
                  </a:solidFill>
                  <a:latin typeface="Bukhari Script Bold"/>
                </a:rPr>
                <a:t>Foodie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-515361">
              <a:off x="269636" y="775608"/>
              <a:ext cx="1869157" cy="559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3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FFFFFF"/>
                  </a:solidFill>
                  <a:latin typeface="Bukhari Script Bold"/>
                </a:rPr>
                <a:t>Finder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1175752" y="177495"/>
            <a:ext cx="0" cy="57731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48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981" t="0" r="1981" b="0"/>
          <a:stretch>
            <a:fillRect/>
          </a:stretch>
        </p:blipFill>
        <p:spPr>
          <a:xfrm flipH="false" flipV="false" rot="0">
            <a:off x="6427191" y="0"/>
            <a:ext cx="5433618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56815" y="-114142"/>
            <a:ext cx="1160591" cy="1160591"/>
          </a:xfrm>
          <a:custGeom>
            <a:avLst/>
            <a:gdLst/>
            <a:ahLst/>
            <a:cxnLst/>
            <a:rect r="r" b="b" t="t" l="l"/>
            <a:pathLst>
              <a:path h="1160591" w="1160591">
                <a:moveTo>
                  <a:pt x="0" y="0"/>
                </a:moveTo>
                <a:lnTo>
                  <a:pt x="1160591" y="0"/>
                </a:lnTo>
                <a:lnTo>
                  <a:pt x="1160591" y="1160590"/>
                </a:lnTo>
                <a:lnTo>
                  <a:pt x="0" y="11605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85782">
            <a:off x="1155043" y="-136395"/>
            <a:ext cx="1627813" cy="1103982"/>
            <a:chOff x="0" y="0"/>
            <a:chExt cx="2170418" cy="1471975"/>
          </a:xfrm>
        </p:grpSpPr>
        <p:sp>
          <p:nvSpPr>
            <p:cNvPr name="TextBox 5" id="5"/>
            <p:cNvSpPr txBox="true"/>
            <p:nvPr/>
          </p:nvSpPr>
          <p:spPr>
            <a:xfrm rot="-592460">
              <a:off x="48898" y="236910"/>
              <a:ext cx="2049471" cy="619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2"/>
                </a:lnSpc>
                <a:spcBef>
                  <a:spcPct val="0"/>
                </a:spcBef>
              </a:pPr>
              <a:r>
                <a:rPr lang="en-US" sz="3392">
                  <a:solidFill>
                    <a:srgbClr val="FFFFFF"/>
                  </a:solidFill>
                  <a:latin typeface="Bukhari Script Bold"/>
                </a:rPr>
                <a:t>Foodie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515361">
              <a:off x="269636" y="775608"/>
              <a:ext cx="1869157" cy="559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3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FFFFFF"/>
                  </a:solidFill>
                  <a:latin typeface="Bukhari Script Bold"/>
                </a:rPr>
                <a:t>Finder</a:t>
              </a: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1175752" y="177495"/>
            <a:ext cx="0" cy="57731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237426"/>
            <a:chOff x="0" y="0"/>
            <a:chExt cx="4816593" cy="5892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89281"/>
            </a:xfrm>
            <a:custGeom>
              <a:avLst/>
              <a:gdLst/>
              <a:ahLst/>
              <a:cxnLst/>
              <a:rect r="r" b="b" t="t" l="l"/>
              <a:pathLst>
                <a:path h="58928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89281"/>
                  </a:lnTo>
                  <a:lnTo>
                    <a:pt x="0" y="58928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09550"/>
              <a:ext cx="4816593" cy="798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5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-37470" y="-502409"/>
            <a:ext cx="18386889" cy="2539810"/>
          </a:xfrm>
          <a:custGeom>
            <a:avLst/>
            <a:gdLst/>
            <a:ahLst/>
            <a:cxnLst/>
            <a:rect r="r" b="b" t="t" l="l"/>
            <a:pathLst>
              <a:path h="2539810" w="18386889">
                <a:moveTo>
                  <a:pt x="0" y="0"/>
                </a:moveTo>
                <a:lnTo>
                  <a:pt x="18386889" y="0"/>
                </a:lnTo>
                <a:lnTo>
                  <a:pt x="18386889" y="2539810"/>
                </a:lnTo>
                <a:lnTo>
                  <a:pt x="0" y="2539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045" t="-77988" r="-58774" b="-9781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3285" y="21838"/>
            <a:ext cx="2033335" cy="2033335"/>
          </a:xfrm>
          <a:custGeom>
            <a:avLst/>
            <a:gdLst/>
            <a:ahLst/>
            <a:cxnLst/>
            <a:rect r="r" b="b" t="t" l="l"/>
            <a:pathLst>
              <a:path h="2033335" w="2033335">
                <a:moveTo>
                  <a:pt x="0" y="0"/>
                </a:moveTo>
                <a:lnTo>
                  <a:pt x="2033335" y="0"/>
                </a:lnTo>
                <a:lnTo>
                  <a:pt x="2033335" y="2033335"/>
                </a:lnTo>
                <a:lnTo>
                  <a:pt x="0" y="2033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657342" y="2600645"/>
            <a:ext cx="4973317" cy="2825745"/>
            <a:chOff x="0" y="0"/>
            <a:chExt cx="1573716" cy="894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3716" cy="894156"/>
            </a:xfrm>
            <a:custGeom>
              <a:avLst/>
              <a:gdLst/>
              <a:ahLst/>
              <a:cxnLst/>
              <a:rect r="r" b="b" t="t" l="l"/>
              <a:pathLst>
                <a:path h="894156" w="1573716">
                  <a:moveTo>
                    <a:pt x="79391" y="0"/>
                  </a:moveTo>
                  <a:lnTo>
                    <a:pt x="1494325" y="0"/>
                  </a:lnTo>
                  <a:cubicBezTo>
                    <a:pt x="1515381" y="0"/>
                    <a:pt x="1535574" y="8364"/>
                    <a:pt x="1550463" y="23253"/>
                  </a:cubicBezTo>
                  <a:cubicBezTo>
                    <a:pt x="1565352" y="38142"/>
                    <a:pt x="1573716" y="58335"/>
                    <a:pt x="1573716" y="79391"/>
                  </a:cubicBezTo>
                  <a:lnTo>
                    <a:pt x="1573716" y="814765"/>
                  </a:lnTo>
                  <a:cubicBezTo>
                    <a:pt x="1573716" y="835820"/>
                    <a:pt x="1565352" y="856014"/>
                    <a:pt x="1550463" y="870903"/>
                  </a:cubicBezTo>
                  <a:cubicBezTo>
                    <a:pt x="1535574" y="885791"/>
                    <a:pt x="1515381" y="894156"/>
                    <a:pt x="1494325" y="894156"/>
                  </a:cubicBezTo>
                  <a:lnTo>
                    <a:pt x="79391" y="894156"/>
                  </a:lnTo>
                  <a:cubicBezTo>
                    <a:pt x="58335" y="894156"/>
                    <a:pt x="38142" y="885791"/>
                    <a:pt x="23253" y="870903"/>
                  </a:cubicBezTo>
                  <a:cubicBezTo>
                    <a:pt x="8364" y="856014"/>
                    <a:pt x="0" y="835820"/>
                    <a:pt x="0" y="814765"/>
                  </a:cubicBezTo>
                  <a:lnTo>
                    <a:pt x="0" y="79391"/>
                  </a:lnTo>
                  <a:cubicBezTo>
                    <a:pt x="0" y="58335"/>
                    <a:pt x="8364" y="38142"/>
                    <a:pt x="23253" y="23253"/>
                  </a:cubicBezTo>
                  <a:cubicBezTo>
                    <a:pt x="38142" y="8364"/>
                    <a:pt x="58335" y="0"/>
                    <a:pt x="7939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73716" cy="932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00843" y="3328102"/>
            <a:ext cx="1044314" cy="1239607"/>
          </a:xfrm>
          <a:custGeom>
            <a:avLst/>
            <a:gdLst/>
            <a:ahLst/>
            <a:cxnLst/>
            <a:rect r="r" b="b" t="t" l="l"/>
            <a:pathLst>
              <a:path h="1239607" w="1044314">
                <a:moveTo>
                  <a:pt x="0" y="0"/>
                </a:moveTo>
                <a:lnTo>
                  <a:pt x="1044314" y="0"/>
                </a:lnTo>
                <a:lnTo>
                  <a:pt x="1044314" y="1239607"/>
                </a:lnTo>
                <a:lnTo>
                  <a:pt x="0" y="1239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88063" y="2764074"/>
            <a:ext cx="1331808" cy="1543354"/>
          </a:xfrm>
          <a:custGeom>
            <a:avLst/>
            <a:gdLst/>
            <a:ahLst/>
            <a:cxnLst/>
            <a:rect r="r" b="b" t="t" l="l"/>
            <a:pathLst>
              <a:path h="1543354" w="1331808">
                <a:moveTo>
                  <a:pt x="0" y="0"/>
                </a:moveTo>
                <a:lnTo>
                  <a:pt x="1331808" y="0"/>
                </a:lnTo>
                <a:lnTo>
                  <a:pt x="1331808" y="1543354"/>
                </a:lnTo>
                <a:lnTo>
                  <a:pt x="0" y="15433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67485" y="3393715"/>
            <a:ext cx="1239607" cy="1239607"/>
          </a:xfrm>
          <a:custGeom>
            <a:avLst/>
            <a:gdLst/>
            <a:ahLst/>
            <a:cxnLst/>
            <a:rect r="r" b="b" t="t" l="l"/>
            <a:pathLst>
              <a:path h="1239607" w="1239607">
                <a:moveTo>
                  <a:pt x="0" y="0"/>
                </a:moveTo>
                <a:lnTo>
                  <a:pt x="1239606" y="0"/>
                </a:lnTo>
                <a:lnTo>
                  <a:pt x="1239606" y="1239606"/>
                </a:lnTo>
                <a:lnTo>
                  <a:pt x="0" y="12396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07091" y="4745151"/>
            <a:ext cx="2093752" cy="306211"/>
          </a:xfrm>
          <a:custGeom>
            <a:avLst/>
            <a:gdLst/>
            <a:ahLst/>
            <a:cxnLst/>
            <a:rect r="r" b="b" t="t" l="l"/>
            <a:pathLst>
              <a:path h="306211" w="2093752">
                <a:moveTo>
                  <a:pt x="0" y="0"/>
                </a:moveTo>
                <a:lnTo>
                  <a:pt x="2093752" y="0"/>
                </a:lnTo>
                <a:lnTo>
                  <a:pt x="2093752" y="306211"/>
                </a:lnTo>
                <a:lnTo>
                  <a:pt x="0" y="3062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81763" y="5120550"/>
            <a:ext cx="4973317" cy="2825745"/>
            <a:chOff x="0" y="0"/>
            <a:chExt cx="1573716" cy="8941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73716" cy="894156"/>
            </a:xfrm>
            <a:custGeom>
              <a:avLst/>
              <a:gdLst/>
              <a:ahLst/>
              <a:cxnLst/>
              <a:rect r="r" b="b" t="t" l="l"/>
              <a:pathLst>
                <a:path h="894156" w="1573716">
                  <a:moveTo>
                    <a:pt x="79391" y="0"/>
                  </a:moveTo>
                  <a:lnTo>
                    <a:pt x="1494325" y="0"/>
                  </a:lnTo>
                  <a:cubicBezTo>
                    <a:pt x="1515381" y="0"/>
                    <a:pt x="1535574" y="8364"/>
                    <a:pt x="1550463" y="23253"/>
                  </a:cubicBezTo>
                  <a:cubicBezTo>
                    <a:pt x="1565352" y="38142"/>
                    <a:pt x="1573716" y="58335"/>
                    <a:pt x="1573716" y="79391"/>
                  </a:cubicBezTo>
                  <a:lnTo>
                    <a:pt x="1573716" y="814765"/>
                  </a:lnTo>
                  <a:cubicBezTo>
                    <a:pt x="1573716" y="835820"/>
                    <a:pt x="1565352" y="856014"/>
                    <a:pt x="1550463" y="870903"/>
                  </a:cubicBezTo>
                  <a:cubicBezTo>
                    <a:pt x="1535574" y="885791"/>
                    <a:pt x="1515381" y="894156"/>
                    <a:pt x="1494325" y="894156"/>
                  </a:cubicBezTo>
                  <a:lnTo>
                    <a:pt x="79391" y="894156"/>
                  </a:lnTo>
                  <a:cubicBezTo>
                    <a:pt x="58335" y="894156"/>
                    <a:pt x="38142" y="885791"/>
                    <a:pt x="23253" y="870903"/>
                  </a:cubicBezTo>
                  <a:cubicBezTo>
                    <a:pt x="8364" y="856014"/>
                    <a:pt x="0" y="835820"/>
                    <a:pt x="0" y="814765"/>
                  </a:cubicBezTo>
                  <a:lnTo>
                    <a:pt x="0" y="79391"/>
                  </a:lnTo>
                  <a:cubicBezTo>
                    <a:pt x="0" y="58335"/>
                    <a:pt x="8364" y="38142"/>
                    <a:pt x="23253" y="23253"/>
                  </a:cubicBezTo>
                  <a:cubicBezTo>
                    <a:pt x="38142" y="8364"/>
                    <a:pt x="58335" y="0"/>
                    <a:pt x="7939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73716" cy="932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32122" y="5159528"/>
            <a:ext cx="4973317" cy="2825745"/>
            <a:chOff x="0" y="0"/>
            <a:chExt cx="1573716" cy="8941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73716" cy="894156"/>
            </a:xfrm>
            <a:custGeom>
              <a:avLst/>
              <a:gdLst/>
              <a:ahLst/>
              <a:cxnLst/>
              <a:rect r="r" b="b" t="t" l="l"/>
              <a:pathLst>
                <a:path h="894156" w="1573716">
                  <a:moveTo>
                    <a:pt x="79391" y="0"/>
                  </a:moveTo>
                  <a:lnTo>
                    <a:pt x="1494325" y="0"/>
                  </a:lnTo>
                  <a:cubicBezTo>
                    <a:pt x="1515381" y="0"/>
                    <a:pt x="1535574" y="8364"/>
                    <a:pt x="1550463" y="23253"/>
                  </a:cubicBezTo>
                  <a:cubicBezTo>
                    <a:pt x="1565352" y="38142"/>
                    <a:pt x="1573716" y="58335"/>
                    <a:pt x="1573716" y="79391"/>
                  </a:cubicBezTo>
                  <a:lnTo>
                    <a:pt x="1573716" y="814765"/>
                  </a:lnTo>
                  <a:cubicBezTo>
                    <a:pt x="1573716" y="835820"/>
                    <a:pt x="1565352" y="856014"/>
                    <a:pt x="1550463" y="870903"/>
                  </a:cubicBezTo>
                  <a:cubicBezTo>
                    <a:pt x="1535574" y="885791"/>
                    <a:pt x="1515381" y="894156"/>
                    <a:pt x="1494325" y="894156"/>
                  </a:cubicBezTo>
                  <a:lnTo>
                    <a:pt x="79391" y="894156"/>
                  </a:lnTo>
                  <a:cubicBezTo>
                    <a:pt x="58335" y="894156"/>
                    <a:pt x="38142" y="885791"/>
                    <a:pt x="23253" y="870903"/>
                  </a:cubicBezTo>
                  <a:cubicBezTo>
                    <a:pt x="8364" y="856014"/>
                    <a:pt x="0" y="835820"/>
                    <a:pt x="0" y="814765"/>
                  </a:cubicBezTo>
                  <a:lnTo>
                    <a:pt x="0" y="79391"/>
                  </a:lnTo>
                  <a:cubicBezTo>
                    <a:pt x="0" y="58335"/>
                    <a:pt x="8364" y="38142"/>
                    <a:pt x="23253" y="23253"/>
                  </a:cubicBezTo>
                  <a:cubicBezTo>
                    <a:pt x="38142" y="8364"/>
                    <a:pt x="58335" y="0"/>
                    <a:pt x="7939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73716" cy="932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307119" y="5886985"/>
            <a:ext cx="1044314" cy="1239607"/>
          </a:xfrm>
          <a:custGeom>
            <a:avLst/>
            <a:gdLst/>
            <a:ahLst/>
            <a:cxnLst/>
            <a:rect r="r" b="b" t="t" l="l"/>
            <a:pathLst>
              <a:path h="1239607" w="1044314">
                <a:moveTo>
                  <a:pt x="0" y="0"/>
                </a:moveTo>
                <a:lnTo>
                  <a:pt x="1044314" y="0"/>
                </a:lnTo>
                <a:lnTo>
                  <a:pt x="1044314" y="1239607"/>
                </a:lnTo>
                <a:lnTo>
                  <a:pt x="0" y="12396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6710091" y="7459066"/>
            <a:ext cx="4973317" cy="2825745"/>
            <a:chOff x="0" y="0"/>
            <a:chExt cx="1573716" cy="89415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73716" cy="894156"/>
            </a:xfrm>
            <a:custGeom>
              <a:avLst/>
              <a:gdLst/>
              <a:ahLst/>
              <a:cxnLst/>
              <a:rect r="r" b="b" t="t" l="l"/>
              <a:pathLst>
                <a:path h="894156" w="1573716">
                  <a:moveTo>
                    <a:pt x="79391" y="0"/>
                  </a:moveTo>
                  <a:lnTo>
                    <a:pt x="1494325" y="0"/>
                  </a:lnTo>
                  <a:cubicBezTo>
                    <a:pt x="1515381" y="0"/>
                    <a:pt x="1535574" y="8364"/>
                    <a:pt x="1550463" y="23253"/>
                  </a:cubicBezTo>
                  <a:cubicBezTo>
                    <a:pt x="1565352" y="38142"/>
                    <a:pt x="1573716" y="58335"/>
                    <a:pt x="1573716" y="79391"/>
                  </a:cubicBezTo>
                  <a:lnTo>
                    <a:pt x="1573716" y="814765"/>
                  </a:lnTo>
                  <a:cubicBezTo>
                    <a:pt x="1573716" y="835820"/>
                    <a:pt x="1565352" y="856014"/>
                    <a:pt x="1550463" y="870903"/>
                  </a:cubicBezTo>
                  <a:cubicBezTo>
                    <a:pt x="1535574" y="885791"/>
                    <a:pt x="1515381" y="894156"/>
                    <a:pt x="1494325" y="894156"/>
                  </a:cubicBezTo>
                  <a:lnTo>
                    <a:pt x="79391" y="894156"/>
                  </a:lnTo>
                  <a:cubicBezTo>
                    <a:pt x="58335" y="894156"/>
                    <a:pt x="38142" y="885791"/>
                    <a:pt x="23253" y="870903"/>
                  </a:cubicBezTo>
                  <a:cubicBezTo>
                    <a:pt x="8364" y="856014"/>
                    <a:pt x="0" y="835820"/>
                    <a:pt x="0" y="814765"/>
                  </a:cubicBezTo>
                  <a:lnTo>
                    <a:pt x="0" y="79391"/>
                  </a:lnTo>
                  <a:cubicBezTo>
                    <a:pt x="0" y="58335"/>
                    <a:pt x="8364" y="38142"/>
                    <a:pt x="23253" y="23253"/>
                  </a:cubicBezTo>
                  <a:cubicBezTo>
                    <a:pt x="38142" y="8364"/>
                    <a:pt x="58335" y="0"/>
                    <a:pt x="7939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73716" cy="932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054034" y="8994051"/>
            <a:ext cx="4285431" cy="907618"/>
          </a:xfrm>
          <a:custGeom>
            <a:avLst/>
            <a:gdLst/>
            <a:ahLst/>
            <a:cxnLst/>
            <a:rect r="r" b="b" t="t" l="l"/>
            <a:pathLst>
              <a:path h="907618" w="4285431">
                <a:moveTo>
                  <a:pt x="0" y="0"/>
                </a:moveTo>
                <a:lnTo>
                  <a:pt x="4285431" y="0"/>
                </a:lnTo>
                <a:lnTo>
                  <a:pt x="4285431" y="907618"/>
                </a:lnTo>
                <a:lnTo>
                  <a:pt x="0" y="9076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57030" y="6011435"/>
            <a:ext cx="1665653" cy="1018825"/>
          </a:xfrm>
          <a:custGeom>
            <a:avLst/>
            <a:gdLst/>
            <a:ahLst/>
            <a:cxnLst/>
            <a:rect r="r" b="b" t="t" l="l"/>
            <a:pathLst>
              <a:path h="1018825" w="1665653">
                <a:moveTo>
                  <a:pt x="0" y="0"/>
                </a:moveTo>
                <a:lnTo>
                  <a:pt x="1665653" y="0"/>
                </a:lnTo>
                <a:lnTo>
                  <a:pt x="1665653" y="1018825"/>
                </a:lnTo>
                <a:lnTo>
                  <a:pt x="0" y="1018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821413" y="7383267"/>
            <a:ext cx="2750673" cy="2064593"/>
          </a:xfrm>
          <a:custGeom>
            <a:avLst/>
            <a:gdLst/>
            <a:ahLst/>
            <a:cxnLst/>
            <a:rect r="r" b="b" t="t" l="l"/>
            <a:pathLst>
              <a:path h="2064593" w="2750673">
                <a:moveTo>
                  <a:pt x="0" y="0"/>
                </a:moveTo>
                <a:lnTo>
                  <a:pt x="2750673" y="0"/>
                </a:lnTo>
                <a:lnTo>
                  <a:pt x="2750673" y="2064593"/>
                </a:lnTo>
                <a:lnTo>
                  <a:pt x="0" y="20645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22102" y="4837660"/>
            <a:ext cx="2559326" cy="1421848"/>
          </a:xfrm>
          <a:custGeom>
            <a:avLst/>
            <a:gdLst/>
            <a:ahLst/>
            <a:cxnLst/>
            <a:rect r="r" b="b" t="t" l="l"/>
            <a:pathLst>
              <a:path h="1421848" w="2559326">
                <a:moveTo>
                  <a:pt x="0" y="0"/>
                </a:moveTo>
                <a:lnTo>
                  <a:pt x="2559326" y="0"/>
                </a:lnTo>
                <a:lnTo>
                  <a:pt x="2559326" y="1421848"/>
                </a:lnTo>
                <a:lnTo>
                  <a:pt x="0" y="142184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11482" y="6696851"/>
            <a:ext cx="3513878" cy="1288422"/>
          </a:xfrm>
          <a:custGeom>
            <a:avLst/>
            <a:gdLst/>
            <a:ahLst/>
            <a:cxnLst/>
            <a:rect r="r" b="b" t="t" l="l"/>
            <a:pathLst>
              <a:path h="1288422" w="3513878">
                <a:moveTo>
                  <a:pt x="0" y="0"/>
                </a:moveTo>
                <a:lnTo>
                  <a:pt x="3513878" y="0"/>
                </a:lnTo>
                <a:lnTo>
                  <a:pt x="3513878" y="1288422"/>
                </a:lnTo>
                <a:lnTo>
                  <a:pt x="0" y="128842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312559" y="5056670"/>
            <a:ext cx="1743621" cy="1162414"/>
          </a:xfrm>
          <a:custGeom>
            <a:avLst/>
            <a:gdLst/>
            <a:ahLst/>
            <a:cxnLst/>
            <a:rect r="r" b="b" t="t" l="l"/>
            <a:pathLst>
              <a:path h="1162414" w="1743621">
                <a:moveTo>
                  <a:pt x="0" y="0"/>
                </a:moveTo>
                <a:lnTo>
                  <a:pt x="1743621" y="0"/>
                </a:lnTo>
                <a:lnTo>
                  <a:pt x="1743621" y="1162414"/>
                </a:lnTo>
                <a:lnTo>
                  <a:pt x="0" y="11624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117638" y="5413630"/>
            <a:ext cx="2133463" cy="2135438"/>
          </a:xfrm>
          <a:custGeom>
            <a:avLst/>
            <a:gdLst/>
            <a:ahLst/>
            <a:cxnLst/>
            <a:rect r="r" b="b" t="t" l="l"/>
            <a:pathLst>
              <a:path h="2135438" w="2133463">
                <a:moveTo>
                  <a:pt x="0" y="0"/>
                </a:moveTo>
                <a:lnTo>
                  <a:pt x="2133463" y="0"/>
                </a:lnTo>
                <a:lnTo>
                  <a:pt x="2133463" y="2135438"/>
                </a:lnTo>
                <a:lnTo>
                  <a:pt x="0" y="21354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788961" y="5959093"/>
            <a:ext cx="1829819" cy="1095390"/>
          </a:xfrm>
          <a:custGeom>
            <a:avLst/>
            <a:gdLst/>
            <a:ahLst/>
            <a:cxnLst/>
            <a:rect r="r" b="b" t="t" l="l"/>
            <a:pathLst>
              <a:path h="1095390" w="1829819">
                <a:moveTo>
                  <a:pt x="0" y="0"/>
                </a:moveTo>
                <a:lnTo>
                  <a:pt x="1829819" y="0"/>
                </a:lnTo>
                <a:lnTo>
                  <a:pt x="1829819" y="1095390"/>
                </a:lnTo>
                <a:lnTo>
                  <a:pt x="0" y="109539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4254380" y="26123"/>
            <a:ext cx="3004920" cy="2029050"/>
            <a:chOff x="0" y="0"/>
            <a:chExt cx="4006561" cy="2705400"/>
          </a:xfrm>
        </p:grpSpPr>
        <p:sp>
          <p:nvSpPr>
            <p:cNvPr name="TextBox 33" id="33"/>
            <p:cNvSpPr txBox="true"/>
            <p:nvPr/>
          </p:nvSpPr>
          <p:spPr>
            <a:xfrm rot="-592460">
              <a:off x="89060" y="428763"/>
              <a:ext cx="3784637" cy="1147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3"/>
                </a:lnSpc>
                <a:spcBef>
                  <a:spcPct val="0"/>
                </a:spcBef>
              </a:pPr>
              <a:r>
                <a:rPr lang="en-US" sz="6233">
                  <a:solidFill>
                    <a:srgbClr val="F24822"/>
                  </a:solidFill>
                  <a:latin typeface="Bukhari Script Bold"/>
                </a:rPr>
                <a:t>Foodie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-515361">
              <a:off x="496504" y="1417005"/>
              <a:ext cx="3451524" cy="1036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9"/>
                </a:lnSpc>
                <a:spcBef>
                  <a:spcPct val="0"/>
                </a:spcBef>
              </a:pPr>
              <a:r>
                <a:rPr lang="en-US" sz="5609">
                  <a:solidFill>
                    <a:srgbClr val="F24822"/>
                  </a:solidFill>
                  <a:latin typeface="Bukhari Script Bold"/>
                </a:rPr>
                <a:t>Finder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6154632" y="440375"/>
            <a:ext cx="6002685" cy="1139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Drukaatie Burti"/>
              </a:rPr>
              <a:t>---</a:t>
            </a:r>
            <a:r>
              <a:rPr lang="en-US" sz="6499">
                <a:solidFill>
                  <a:srgbClr val="000000"/>
                </a:solidFill>
                <a:latin typeface="Drukaatie Burti"/>
              </a:rPr>
              <a:t> Work Flow ---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96163" y="1970726"/>
            <a:ext cx="2295674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Open Sans Bold"/>
              </a:rPr>
              <a:t>Front-End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01765" y="4489363"/>
            <a:ext cx="2153245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Open Sans Bold"/>
              </a:rPr>
              <a:t>Back-End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61647" y="6800572"/>
            <a:ext cx="2164705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Open Sans Bold"/>
              </a:rPr>
              <a:t>3rd Party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180579" y="4501034"/>
            <a:ext cx="2876401" cy="62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Open Sans Bold"/>
              </a:rPr>
              <a:t>Deployment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5451709" y="5156253"/>
            <a:ext cx="1021162" cy="3057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 flipH="true">
            <a:off x="5294742" y="4904813"/>
            <a:ext cx="1021313" cy="3052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>
            <a:off x="11921359" y="5333581"/>
            <a:ext cx="1033573" cy="2607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H="true" flipV="true">
            <a:off x="11915683" y="5036791"/>
            <a:ext cx="1033443" cy="2612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5418641" y="7964317"/>
            <a:ext cx="1033573" cy="26074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 flipH="true" flipV="true">
            <a:off x="5412965" y="7667528"/>
            <a:ext cx="1033443" cy="2612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V="true">
            <a:off x="11975662" y="7818760"/>
            <a:ext cx="1021162" cy="3057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 flipH="true">
            <a:off x="11818696" y="7567320"/>
            <a:ext cx="1021313" cy="3052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 flipV="true">
            <a:off x="9296299" y="5675787"/>
            <a:ext cx="5661" cy="10659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 flipH="true">
            <a:off x="9009503" y="5752369"/>
            <a:ext cx="6191" cy="10659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48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04777" y="0"/>
            <a:ext cx="4583223" cy="10287000"/>
            <a:chOff x="0" y="0"/>
            <a:chExt cx="120710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710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07104">
                  <a:moveTo>
                    <a:pt x="0" y="0"/>
                  </a:moveTo>
                  <a:lnTo>
                    <a:pt x="1207104" y="0"/>
                  </a:lnTo>
                  <a:lnTo>
                    <a:pt x="120710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0710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11695928" y="3728197"/>
            <a:ext cx="10320270" cy="2863875"/>
          </a:xfrm>
          <a:custGeom>
            <a:avLst/>
            <a:gdLst/>
            <a:ahLst/>
            <a:cxnLst/>
            <a:rect r="r" b="b" t="t" l="l"/>
            <a:pathLst>
              <a:path h="2863875" w="10320270">
                <a:moveTo>
                  <a:pt x="0" y="0"/>
                </a:moveTo>
                <a:lnTo>
                  <a:pt x="10320269" y="0"/>
                </a:lnTo>
                <a:lnTo>
                  <a:pt x="10320269" y="2863875"/>
                </a:lnTo>
                <a:lnTo>
                  <a:pt x="0" y="286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519434">
            <a:off x="11649108" y="1449985"/>
            <a:ext cx="4111338" cy="8134989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389" t="-3726" r="-11715" b="-490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-56815" y="-114142"/>
            <a:ext cx="1160591" cy="1160591"/>
          </a:xfrm>
          <a:custGeom>
            <a:avLst/>
            <a:gdLst/>
            <a:ahLst/>
            <a:cxnLst/>
            <a:rect r="r" b="b" t="t" l="l"/>
            <a:pathLst>
              <a:path h="1160591" w="1160591">
                <a:moveTo>
                  <a:pt x="0" y="0"/>
                </a:moveTo>
                <a:lnTo>
                  <a:pt x="1160591" y="0"/>
                </a:lnTo>
                <a:lnTo>
                  <a:pt x="1160591" y="1160590"/>
                </a:lnTo>
                <a:lnTo>
                  <a:pt x="0" y="1160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63417" y="3901276"/>
            <a:ext cx="10137082" cy="6525746"/>
          </a:xfrm>
          <a:custGeom>
            <a:avLst/>
            <a:gdLst/>
            <a:ahLst/>
            <a:cxnLst/>
            <a:rect r="r" b="b" t="t" l="l"/>
            <a:pathLst>
              <a:path h="6525746" w="10137082">
                <a:moveTo>
                  <a:pt x="0" y="0"/>
                </a:moveTo>
                <a:lnTo>
                  <a:pt x="10137082" y="0"/>
                </a:lnTo>
                <a:lnTo>
                  <a:pt x="10137082" y="6525746"/>
                </a:lnTo>
                <a:lnTo>
                  <a:pt x="0" y="65257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60233" y="2250296"/>
            <a:ext cx="4743450" cy="1390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>
                <a:solidFill>
                  <a:srgbClr val="FFFFFF"/>
                </a:solidFill>
                <a:latin typeface="Drukaatie Burti Bold"/>
              </a:rPr>
              <a:t>Challenges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56702" y="5721975"/>
            <a:ext cx="8350512" cy="282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5767"/>
              </a:lnSpc>
              <a:buFont typeface="Arial"/>
              <a:buChar char="•"/>
            </a:pPr>
            <a:r>
              <a:rPr lang="en-US" sz="2799" spc="78">
                <a:solidFill>
                  <a:srgbClr val="000000"/>
                </a:solidFill>
                <a:latin typeface="Corporative"/>
              </a:rPr>
              <a:t>Configuring  new   tech-stack</a:t>
            </a:r>
          </a:p>
          <a:p>
            <a:pPr algn="just" marL="604519" indent="-302260" lvl="1">
              <a:lnSpc>
                <a:spcPts val="5767"/>
              </a:lnSpc>
              <a:buFont typeface="Arial"/>
              <a:buChar char="•"/>
            </a:pPr>
            <a:r>
              <a:rPr lang="en-US" sz="2799" spc="78">
                <a:solidFill>
                  <a:srgbClr val="000000"/>
                </a:solidFill>
                <a:latin typeface="Corporative"/>
              </a:rPr>
              <a:t>Layouting</a:t>
            </a:r>
          </a:p>
          <a:p>
            <a:pPr algn="just" marL="604519" indent="-302260" lvl="1">
              <a:lnSpc>
                <a:spcPts val="5767"/>
              </a:lnSpc>
              <a:buFont typeface="Arial"/>
              <a:buChar char="•"/>
            </a:pPr>
            <a:r>
              <a:rPr lang="en-US" sz="2799" spc="78">
                <a:solidFill>
                  <a:srgbClr val="000000"/>
                </a:solidFill>
                <a:latin typeface="Corporative"/>
              </a:rPr>
              <a:t>Implementation   between   technologies</a:t>
            </a:r>
          </a:p>
          <a:p>
            <a:pPr algn="just" marL="604519" indent="-302260" lvl="1">
              <a:lnSpc>
                <a:spcPts val="5767"/>
              </a:lnSpc>
              <a:buFont typeface="Arial"/>
              <a:buChar char="•"/>
            </a:pPr>
            <a:r>
              <a:rPr lang="en-US" sz="2799" spc="78">
                <a:solidFill>
                  <a:srgbClr val="000000"/>
                </a:solidFill>
                <a:latin typeface="Corporative"/>
              </a:rPr>
              <a:t>Wiring</a:t>
            </a:r>
          </a:p>
        </p:txBody>
      </p:sp>
      <p:grpSp>
        <p:nvGrpSpPr>
          <p:cNvPr name="Group 20" id="20"/>
          <p:cNvGrpSpPr/>
          <p:nvPr/>
        </p:nvGrpSpPr>
        <p:grpSpPr>
          <a:xfrm rot="585782">
            <a:off x="1155043" y="-136395"/>
            <a:ext cx="1627813" cy="1103982"/>
            <a:chOff x="0" y="0"/>
            <a:chExt cx="2170418" cy="1471975"/>
          </a:xfrm>
        </p:grpSpPr>
        <p:sp>
          <p:nvSpPr>
            <p:cNvPr name="TextBox 21" id="21"/>
            <p:cNvSpPr txBox="true"/>
            <p:nvPr/>
          </p:nvSpPr>
          <p:spPr>
            <a:xfrm rot="-592460">
              <a:off x="48898" y="236910"/>
              <a:ext cx="2049471" cy="619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92"/>
                </a:lnSpc>
                <a:spcBef>
                  <a:spcPct val="0"/>
                </a:spcBef>
              </a:pPr>
              <a:r>
                <a:rPr lang="en-US" sz="3392">
                  <a:solidFill>
                    <a:srgbClr val="FFFFFF"/>
                  </a:solidFill>
                  <a:latin typeface="Bukhari Script Bold"/>
                </a:rPr>
                <a:t>Foodie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-515361">
              <a:off x="269636" y="775608"/>
              <a:ext cx="1869157" cy="559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53"/>
                </a:lnSpc>
                <a:spcBef>
                  <a:spcPct val="0"/>
                </a:spcBef>
              </a:pPr>
              <a:r>
                <a:rPr lang="en-US" sz="3053">
                  <a:solidFill>
                    <a:srgbClr val="FFFFFF"/>
                  </a:solidFill>
                  <a:latin typeface="Bukhari Script Bold"/>
                </a:rPr>
                <a:t>Finder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V="true">
            <a:off x="1175752" y="177495"/>
            <a:ext cx="0" cy="57731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DAGDTKAHxsw</dc:identifier>
  <dcterms:modified xsi:type="dcterms:W3CDTF">2011-08-01T06:04:30Z</dcterms:modified>
  <cp:revision>1</cp:revision>
  <dc:title>Merah Muda Mockup 3D Proposal Penjualan Penjualan Presentasi</dc:title>
</cp:coreProperties>
</file>